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x="18288000" cy="10287000"/>
  <p:notesSz cx="6858000" cy="9144000"/>
  <p:embeddedFontLst>
    <p:embeddedFont>
      <p:font typeface="Montserrat Bold" charset="1" panose="00000800000000000000"/>
      <p:regular r:id="rId28"/>
    </p:embeddedFont>
    <p:embeddedFont>
      <p:font typeface="League Spartan" charset="1" panose="00000800000000000000"/>
      <p:regular r:id="rId29"/>
    </p:embeddedFont>
    <p:embeddedFont>
      <p:font typeface="League Gothic" charset="1" panose="00000500000000000000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5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7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8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3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3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png" Type="http://schemas.openxmlformats.org/officeDocument/2006/relationships/image"/><Relationship Id="rId4" Target="../media/image13.png" Type="http://schemas.openxmlformats.org/officeDocument/2006/relationships/image"/><Relationship Id="rId5" Target="../media/image14.png" Type="http://schemas.openxmlformats.org/officeDocument/2006/relationships/image"/><Relationship Id="rId6" Target="../media/image3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3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3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3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6.svg" Type="http://schemas.openxmlformats.org/officeDocument/2006/relationships/image"/><Relationship Id="rId11" Target="../media/image27.png" Type="http://schemas.openxmlformats.org/officeDocument/2006/relationships/image"/><Relationship Id="rId12" Target="../media/image28.svg" Type="http://schemas.openxmlformats.org/officeDocument/2006/relationships/image"/><Relationship Id="rId13" Target="../media/image29.png" Type="http://schemas.openxmlformats.org/officeDocument/2006/relationships/image"/><Relationship Id="rId14" Target="../media/image30.svg" Type="http://schemas.openxmlformats.org/officeDocument/2006/relationships/image"/><Relationship Id="rId15" Target="../media/image31.png" Type="http://schemas.openxmlformats.org/officeDocument/2006/relationships/image"/><Relationship Id="rId16" Target="../media/image32.svg" Type="http://schemas.openxmlformats.org/officeDocument/2006/relationships/image"/><Relationship Id="rId17" Target="../media/image33.png" Type="http://schemas.openxmlformats.org/officeDocument/2006/relationships/image"/><Relationship Id="rId18" Target="../media/image34.svg" Type="http://schemas.openxmlformats.org/officeDocument/2006/relationships/image"/><Relationship Id="rId19" Target="../media/image35.png" Type="http://schemas.openxmlformats.org/officeDocument/2006/relationships/image"/><Relationship Id="rId2" Target="../media/image18.png" Type="http://schemas.openxmlformats.org/officeDocument/2006/relationships/image"/><Relationship Id="rId20" Target="../media/image36.svg" Type="http://schemas.openxmlformats.org/officeDocument/2006/relationships/image"/><Relationship Id="rId21" Target="../media/image37.png" Type="http://schemas.openxmlformats.org/officeDocument/2006/relationships/image"/><Relationship Id="rId22" Target="../media/image38.svg" Type="http://schemas.openxmlformats.org/officeDocument/2006/relationships/image"/><Relationship Id="rId23" Target="../media/image3.png" Type="http://schemas.openxmlformats.org/officeDocument/2006/relationships/image"/><Relationship Id="rId3" Target="../media/image19.png" Type="http://schemas.openxmlformats.org/officeDocument/2006/relationships/image"/><Relationship Id="rId4" Target="../media/image20.svg" Type="http://schemas.openxmlformats.org/officeDocument/2006/relationships/image"/><Relationship Id="rId5" Target="../media/image21.png" Type="http://schemas.openxmlformats.org/officeDocument/2006/relationships/image"/><Relationship Id="rId6" Target="../media/image22.svg" Type="http://schemas.openxmlformats.org/officeDocument/2006/relationships/image"/><Relationship Id="rId7" Target="../media/image23.png" Type="http://schemas.openxmlformats.org/officeDocument/2006/relationships/image"/><Relationship Id="rId8" Target="../media/image24.svg" Type="http://schemas.openxmlformats.org/officeDocument/2006/relationships/image"/><Relationship Id="rId9" Target="../media/image25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9.png" Type="http://schemas.openxmlformats.org/officeDocument/2006/relationships/image"/><Relationship Id="rId3" Target="../media/image3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8.png" Type="http://schemas.openxmlformats.org/officeDocument/2006/relationships/image"/><Relationship Id="rId11" Target="../media/image49.svg" Type="http://schemas.openxmlformats.org/officeDocument/2006/relationships/image"/><Relationship Id="rId12" Target="../media/image50.png" Type="http://schemas.openxmlformats.org/officeDocument/2006/relationships/image"/><Relationship Id="rId13" Target="../media/image51.svg" Type="http://schemas.openxmlformats.org/officeDocument/2006/relationships/image"/><Relationship Id="rId14" Target="../media/image52.png" Type="http://schemas.openxmlformats.org/officeDocument/2006/relationships/image"/><Relationship Id="rId15" Target="../media/image53.svg" Type="http://schemas.openxmlformats.org/officeDocument/2006/relationships/image"/><Relationship Id="rId16" Target="../media/image54.png" Type="http://schemas.openxmlformats.org/officeDocument/2006/relationships/image"/><Relationship Id="rId17" Target="../media/image55.svg" Type="http://schemas.openxmlformats.org/officeDocument/2006/relationships/image"/><Relationship Id="rId18" Target="../media/image56.png" Type="http://schemas.openxmlformats.org/officeDocument/2006/relationships/image"/><Relationship Id="rId19" Target="../media/image57.svg" Type="http://schemas.openxmlformats.org/officeDocument/2006/relationships/image"/><Relationship Id="rId2" Target="../media/image40.png" Type="http://schemas.openxmlformats.org/officeDocument/2006/relationships/image"/><Relationship Id="rId20" Target="../media/image58.png" Type="http://schemas.openxmlformats.org/officeDocument/2006/relationships/image"/><Relationship Id="rId21" Target="../media/image59.svg" Type="http://schemas.openxmlformats.org/officeDocument/2006/relationships/image"/><Relationship Id="rId22" Target="../media/image60.png" Type="http://schemas.openxmlformats.org/officeDocument/2006/relationships/image"/><Relationship Id="rId23" Target="../media/image3.png" Type="http://schemas.openxmlformats.org/officeDocument/2006/relationships/image"/><Relationship Id="rId3" Target="../media/image41.svg" Type="http://schemas.openxmlformats.org/officeDocument/2006/relationships/image"/><Relationship Id="rId4" Target="../media/image42.png" Type="http://schemas.openxmlformats.org/officeDocument/2006/relationships/image"/><Relationship Id="rId5" Target="../media/image43.svg" Type="http://schemas.openxmlformats.org/officeDocument/2006/relationships/image"/><Relationship Id="rId6" Target="../media/image44.png" Type="http://schemas.openxmlformats.org/officeDocument/2006/relationships/image"/><Relationship Id="rId7" Target="../media/image45.svg" Type="http://schemas.openxmlformats.org/officeDocument/2006/relationships/image"/><Relationship Id="rId8" Target="../media/image46.png" Type="http://schemas.openxmlformats.org/officeDocument/2006/relationships/image"/><Relationship Id="rId9" Target="../media/image47.sv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1.png" Type="http://schemas.openxmlformats.org/officeDocument/2006/relationships/image"/><Relationship Id="rId3" Target="../media/image3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387917" y="0"/>
            <a:ext cx="11900083" cy="10287000"/>
            <a:chOff x="0" y="0"/>
            <a:chExt cx="15866778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11777" t="0" r="11777" b="0"/>
            <a:stretch>
              <a:fillRect/>
            </a:stretch>
          </p:blipFill>
          <p:spPr>
            <a:xfrm flipH="false" flipV="false">
              <a:off x="0" y="0"/>
              <a:ext cx="15866778" cy="13716000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5400000">
            <a:off x="41151" y="-41151"/>
            <a:ext cx="10287000" cy="10369302"/>
            <a:chOff x="0" y="0"/>
            <a:chExt cx="3130550" cy="315559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130550" cy="3155596"/>
            </a:xfrm>
            <a:custGeom>
              <a:avLst/>
              <a:gdLst/>
              <a:ahLst/>
              <a:cxnLst/>
              <a:rect r="r" b="b" t="t" l="l"/>
              <a:pathLst>
                <a:path h="3155596" w="3130550">
                  <a:moveTo>
                    <a:pt x="0" y="1123950"/>
                  </a:moveTo>
                  <a:lnTo>
                    <a:pt x="0" y="3155596"/>
                  </a:lnTo>
                  <a:lnTo>
                    <a:pt x="3130550" y="3155596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0741BA"/>
            </a:solidFill>
          </p:spPr>
        </p:sp>
      </p:grpSp>
      <p:grpSp>
        <p:nvGrpSpPr>
          <p:cNvPr name="Group 6" id="6"/>
          <p:cNvGrpSpPr/>
          <p:nvPr/>
        </p:nvGrpSpPr>
        <p:grpSpPr>
          <a:xfrm rot="5400000">
            <a:off x="3423372" y="3341070"/>
            <a:ext cx="3522559" cy="10369302"/>
            <a:chOff x="0" y="0"/>
            <a:chExt cx="3130550" cy="921535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130550" cy="9215352"/>
            </a:xfrm>
            <a:custGeom>
              <a:avLst/>
              <a:gdLst/>
              <a:ahLst/>
              <a:cxnLst/>
              <a:rect r="r" b="b" t="t" l="l"/>
              <a:pathLst>
                <a:path h="9215352" w="3130550">
                  <a:moveTo>
                    <a:pt x="0" y="1123950"/>
                  </a:moveTo>
                  <a:lnTo>
                    <a:pt x="0" y="9215352"/>
                  </a:lnTo>
                  <a:lnTo>
                    <a:pt x="3130550" y="9215352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1895D2"/>
            </a:solid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299219" y="233678"/>
            <a:ext cx="2317469" cy="1880872"/>
          </a:xfrm>
          <a:custGeom>
            <a:avLst/>
            <a:gdLst/>
            <a:ahLst/>
            <a:cxnLst/>
            <a:rect r="r" b="b" t="t" l="l"/>
            <a:pathLst>
              <a:path h="1880872" w="2317469">
                <a:moveTo>
                  <a:pt x="0" y="0"/>
                </a:moveTo>
                <a:lnTo>
                  <a:pt x="2317470" y="0"/>
                </a:lnTo>
                <a:lnTo>
                  <a:pt x="2317470" y="1880872"/>
                </a:lnTo>
                <a:lnTo>
                  <a:pt x="0" y="18808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13047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-381000" y="4038600"/>
            <a:ext cx="9093200" cy="917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35"/>
              </a:lnSpc>
              <a:spcBef>
                <a:spcPct val="0"/>
              </a:spcBef>
            </a:pPr>
            <a:r>
              <a:rPr lang="en-US" b="true" sz="6799" spc="156">
                <a:solidFill>
                  <a:srgbClr val="F5F5F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BIENVENIDOS!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-2732529" y="7595235"/>
            <a:ext cx="15316200" cy="1663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80"/>
              </a:lnSpc>
            </a:pPr>
            <a:r>
              <a:rPr lang="en-US" sz="6000">
                <a:solidFill>
                  <a:srgbClr val="F5F5F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PEDIDOS, OFERTAS</a:t>
            </a:r>
          </a:p>
          <a:p>
            <a:pPr algn="ctr">
              <a:lnSpc>
                <a:spcPts val="6480"/>
              </a:lnSpc>
            </a:pPr>
            <a:r>
              <a:rPr lang="en-US" sz="6000">
                <a:solidFill>
                  <a:srgbClr val="F5F5F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Y PROMESAS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18205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552948" y="474683"/>
            <a:ext cx="9182100" cy="1577302"/>
            <a:chOff x="0" y="0"/>
            <a:chExt cx="12242800" cy="210306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242800" cy="2103069"/>
            </a:xfrm>
            <a:custGeom>
              <a:avLst/>
              <a:gdLst/>
              <a:ahLst/>
              <a:cxnLst/>
              <a:rect r="r" b="b" t="t" l="l"/>
              <a:pathLst>
                <a:path h="2103069" w="12242800">
                  <a:moveTo>
                    <a:pt x="0" y="0"/>
                  </a:moveTo>
                  <a:lnTo>
                    <a:pt x="12242800" y="0"/>
                  </a:lnTo>
                  <a:lnTo>
                    <a:pt x="12242800" y="2103069"/>
                  </a:lnTo>
                  <a:lnTo>
                    <a:pt x="0" y="210306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12242800" cy="210306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4320"/>
                </a:lnSpc>
              </a:pPr>
              <a:r>
                <a:rPr lang="en-US" sz="3600" b="true">
                  <a:solidFill>
                    <a:srgbClr val="46C1C4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Afirmaciones</a:t>
              </a:r>
            </a:p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46C1C4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(Se relacionan con el mundo de los </a:t>
              </a:r>
            </a:p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46C1C4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hechos que describimos) 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2021665" y="2286486"/>
            <a:ext cx="4747664" cy="2396452"/>
            <a:chOff x="0" y="0"/>
            <a:chExt cx="6330219" cy="319526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30219" cy="3195269"/>
            </a:xfrm>
            <a:custGeom>
              <a:avLst/>
              <a:gdLst/>
              <a:ahLst/>
              <a:cxnLst/>
              <a:rect r="r" b="b" t="t" l="l"/>
              <a:pathLst>
                <a:path h="3195269" w="6330219">
                  <a:moveTo>
                    <a:pt x="0" y="0"/>
                  </a:moveTo>
                  <a:lnTo>
                    <a:pt x="6330219" y="0"/>
                  </a:lnTo>
                  <a:lnTo>
                    <a:pt x="6330219" y="3195269"/>
                  </a:lnTo>
                  <a:lnTo>
                    <a:pt x="0" y="319526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0"/>
              <a:ext cx="6330219" cy="319526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4320"/>
                </a:lnSpc>
              </a:pPr>
              <a:r>
                <a:rPr lang="en-US" sz="3600" b="true">
                  <a:solidFill>
                    <a:srgbClr val="46C1C4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Declaraciones</a:t>
              </a:r>
            </a:p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46C1C4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(Se relacionan con el mundo que buscamos crear)</a:t>
              </a:r>
            </a:p>
            <a:p>
              <a:pPr algn="ctr">
                <a:lnSpc>
                  <a:spcPts val="324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1593521" y="2473672"/>
            <a:ext cx="4091034" cy="2396452"/>
            <a:chOff x="0" y="0"/>
            <a:chExt cx="5454712" cy="319526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454712" cy="3195269"/>
            </a:xfrm>
            <a:custGeom>
              <a:avLst/>
              <a:gdLst/>
              <a:ahLst/>
              <a:cxnLst/>
              <a:rect r="r" b="b" t="t" l="l"/>
              <a:pathLst>
                <a:path h="3195269" w="5454712">
                  <a:moveTo>
                    <a:pt x="0" y="0"/>
                  </a:moveTo>
                  <a:lnTo>
                    <a:pt x="5454712" y="0"/>
                  </a:lnTo>
                  <a:lnTo>
                    <a:pt x="5454712" y="3195269"/>
                  </a:lnTo>
                  <a:lnTo>
                    <a:pt x="0" y="319526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0"/>
              <a:ext cx="5454712" cy="319526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4320"/>
                </a:lnSpc>
              </a:pPr>
              <a:r>
                <a:rPr lang="en-US" sz="3600" b="true">
                  <a:solidFill>
                    <a:srgbClr val="46C1C4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Juicios</a:t>
              </a:r>
            </a:p>
            <a:p>
              <a:pPr algn="ctr">
                <a:lnSpc>
                  <a:spcPts val="3240"/>
                </a:lnSpc>
              </a:pPr>
            </a:p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46C1C4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(Se relacionan con el mundo que interpretamos) 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2748270" y="8070542"/>
            <a:ext cx="12189298" cy="1413205"/>
            <a:chOff x="0" y="0"/>
            <a:chExt cx="16252397" cy="188427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6252397" cy="1884273"/>
            </a:xfrm>
            <a:custGeom>
              <a:avLst/>
              <a:gdLst/>
              <a:ahLst/>
              <a:cxnLst/>
              <a:rect r="r" b="b" t="t" l="l"/>
              <a:pathLst>
                <a:path h="1884273" w="16252397">
                  <a:moveTo>
                    <a:pt x="0" y="0"/>
                  </a:moveTo>
                  <a:lnTo>
                    <a:pt x="16252397" y="0"/>
                  </a:lnTo>
                  <a:lnTo>
                    <a:pt x="16252397" y="1884273"/>
                  </a:lnTo>
                  <a:lnTo>
                    <a:pt x="0" y="188427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0"/>
              <a:ext cx="16252397" cy="188427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240"/>
                </a:lnSpc>
              </a:pPr>
            </a:p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46C1C4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(Se relacionan con el mundo de acciones </a:t>
              </a:r>
            </a:p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46C1C4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que generan los resultados) </a:t>
              </a: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8009333" y="7559832"/>
            <a:ext cx="2269332" cy="788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 b="true">
                <a:solidFill>
                  <a:srgbClr val="46C1C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Ofertas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798470" y="5743149"/>
            <a:ext cx="2269330" cy="788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b="true">
                <a:solidFill>
                  <a:srgbClr val="46C1C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Pedidos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563643" y="5743150"/>
            <a:ext cx="2908329" cy="788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320"/>
              </a:lnSpc>
            </a:pPr>
            <a:r>
              <a:rPr lang="en-US" sz="3600" b="true">
                <a:solidFill>
                  <a:srgbClr val="46C1C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Promesas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8205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602942" y="1508873"/>
            <a:ext cx="15136704" cy="6200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00"/>
              </a:lnSpc>
            </a:pPr>
            <a:r>
              <a:rPr lang="en-US" sz="7500">
                <a:solidFill>
                  <a:srgbClr val="F5F5F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Son elementos fundamentales para la coordinación de acciones. </a:t>
            </a:r>
          </a:p>
          <a:p>
            <a:pPr algn="ctr">
              <a:lnSpc>
                <a:spcPts val="8100"/>
              </a:lnSpc>
            </a:pPr>
          </a:p>
          <a:p>
            <a:pPr algn="ctr">
              <a:lnSpc>
                <a:spcPts val="8100"/>
              </a:lnSpc>
            </a:pPr>
            <a:r>
              <a:rPr lang="en-US" sz="7500">
                <a:solidFill>
                  <a:srgbClr val="F5F5F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POP es el lenguaje </a:t>
            </a:r>
          </a:p>
          <a:p>
            <a:pPr algn="ctr">
              <a:lnSpc>
                <a:spcPts val="8100"/>
              </a:lnSpc>
            </a:pPr>
            <a:r>
              <a:rPr lang="en-US" sz="7500">
                <a:solidFill>
                  <a:srgbClr val="F5F5F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de la ACCION 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210982" y="8440582"/>
            <a:ext cx="1635437" cy="1635437"/>
            <a:chOff x="0" y="0"/>
            <a:chExt cx="2180583" cy="218058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80590" cy="2180590"/>
            </a:xfrm>
            <a:custGeom>
              <a:avLst/>
              <a:gdLst/>
              <a:ahLst/>
              <a:cxnLst/>
              <a:rect r="r" b="b" t="t" l="l"/>
              <a:pathLst>
                <a:path h="2180590" w="2180590">
                  <a:moveTo>
                    <a:pt x="0" y="0"/>
                  </a:moveTo>
                  <a:lnTo>
                    <a:pt x="2180590" y="0"/>
                  </a:lnTo>
                  <a:lnTo>
                    <a:pt x="2180590" y="2180590"/>
                  </a:lnTo>
                  <a:lnTo>
                    <a:pt x="0" y="21805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8205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714500" y="3599914"/>
            <a:ext cx="14458950" cy="72078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60"/>
              </a:lnSpc>
            </a:pPr>
            <a:r>
              <a:rPr lang="en-US" b="true" sz="4500" i="true">
                <a:solidFill>
                  <a:srgbClr val="F5F5F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Concepción “generativa”.</a:t>
            </a:r>
          </a:p>
          <a:p>
            <a:pPr algn="ctr">
              <a:lnSpc>
                <a:spcPts val="4860"/>
              </a:lnSpc>
            </a:pPr>
            <a:r>
              <a:rPr lang="en-US" sz="4500">
                <a:solidFill>
                  <a:srgbClr val="F5F5F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Es acción, por lo que tiene poder transformador.</a:t>
            </a:r>
          </a:p>
          <a:p>
            <a:pPr algn="ctr">
              <a:lnSpc>
                <a:spcPts val="4860"/>
              </a:lnSpc>
            </a:pPr>
            <a:r>
              <a:rPr lang="en-US" b="true" sz="4500" i="true">
                <a:solidFill>
                  <a:srgbClr val="F5F5F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Genera nuevas realidades.</a:t>
            </a:r>
          </a:p>
          <a:p>
            <a:pPr algn="ctr">
              <a:lnSpc>
                <a:spcPts val="4860"/>
              </a:lnSpc>
            </a:pPr>
            <a:r>
              <a:rPr lang="en-US" sz="4500">
                <a:solidFill>
                  <a:srgbClr val="F5F5F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(está orientado a generar el efecto)</a:t>
            </a:r>
          </a:p>
          <a:p>
            <a:pPr algn="ctr">
              <a:lnSpc>
                <a:spcPts val="4860"/>
              </a:lnSpc>
            </a:pPr>
          </a:p>
          <a:p>
            <a:pPr algn="ctr">
              <a:lnSpc>
                <a:spcPts val="3240"/>
              </a:lnSpc>
            </a:pPr>
            <a:r>
              <a:rPr lang="en-US" sz="3000" b="true">
                <a:solidFill>
                  <a:srgbClr val="F5F5F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DECLARACIONES</a:t>
            </a:r>
          </a:p>
          <a:p>
            <a:pPr algn="ctr">
              <a:lnSpc>
                <a:spcPts val="3240"/>
              </a:lnSpc>
            </a:pPr>
            <a:r>
              <a:rPr lang="en-US" sz="3000" b="true">
                <a:solidFill>
                  <a:srgbClr val="F5F5F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PEDIDOS, OFERTAS, PROMESAS</a:t>
            </a:r>
          </a:p>
          <a:p>
            <a:pPr algn="ctr">
              <a:lnSpc>
                <a:spcPts val="4860"/>
              </a:lnSpc>
            </a:pPr>
          </a:p>
          <a:p>
            <a:pPr algn="ctr">
              <a:lnSpc>
                <a:spcPts val="4860"/>
              </a:lnSpc>
            </a:pPr>
          </a:p>
          <a:p>
            <a:pPr algn="ctr">
              <a:lnSpc>
                <a:spcPts val="4860"/>
              </a:lnSpc>
            </a:pPr>
          </a:p>
          <a:p>
            <a:pPr algn="ctr">
              <a:lnSpc>
                <a:spcPts val="4860"/>
              </a:lnSpc>
            </a:pPr>
          </a:p>
          <a:p>
            <a:pPr algn="ctr">
              <a:lnSpc>
                <a:spcPts val="4860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0" y="1084998"/>
            <a:ext cx="18288000" cy="1061850"/>
            <a:chOff x="0" y="0"/>
            <a:chExt cx="24384000" cy="1415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1415796"/>
            </a:xfrm>
            <a:custGeom>
              <a:avLst/>
              <a:gdLst/>
              <a:ahLst/>
              <a:cxnLst/>
              <a:rect r="r" b="b" t="t" l="l"/>
              <a:pathLst>
                <a:path h="1415796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415796"/>
                  </a:lnTo>
                  <a:lnTo>
                    <a:pt x="0" y="1415796"/>
                  </a:lnTo>
                  <a:close/>
                </a:path>
              </a:pathLst>
            </a:custGeom>
            <a:solidFill>
              <a:srgbClr val="F5F5F5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5" id="5"/>
          <p:cNvGrpSpPr/>
          <p:nvPr/>
        </p:nvGrpSpPr>
        <p:grpSpPr>
          <a:xfrm rot="0">
            <a:off x="0" y="1120717"/>
            <a:ext cx="18288000" cy="1026128"/>
            <a:chOff x="0" y="0"/>
            <a:chExt cx="24384000" cy="136817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4384000" cy="1368171"/>
            </a:xfrm>
            <a:custGeom>
              <a:avLst/>
              <a:gdLst/>
              <a:ahLst/>
              <a:cxnLst/>
              <a:rect r="r" b="b" t="t" l="l"/>
              <a:pathLst>
                <a:path h="1368171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68171"/>
                  </a:lnTo>
                  <a:lnTo>
                    <a:pt x="0" y="136817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47625"/>
              <a:ext cx="24384000" cy="132054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4860"/>
                </a:lnSpc>
              </a:pPr>
              <a:r>
                <a:rPr lang="en-US" sz="4500" b="true">
                  <a:solidFill>
                    <a:srgbClr val="1C191E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EL LENGUAJE GENERATIVO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203947" y="8070542"/>
            <a:ext cx="1635437" cy="1635437"/>
            <a:chOff x="0" y="0"/>
            <a:chExt cx="2180583" cy="218058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180590" cy="2180590"/>
            </a:xfrm>
            <a:custGeom>
              <a:avLst/>
              <a:gdLst/>
              <a:ahLst/>
              <a:cxnLst/>
              <a:rect r="r" b="b" t="t" l="l"/>
              <a:pathLst>
                <a:path h="2180590" w="2180590">
                  <a:moveTo>
                    <a:pt x="0" y="0"/>
                  </a:moveTo>
                  <a:lnTo>
                    <a:pt x="2180590" y="0"/>
                  </a:lnTo>
                  <a:lnTo>
                    <a:pt x="2180590" y="2180590"/>
                  </a:lnTo>
                  <a:lnTo>
                    <a:pt x="0" y="21805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8205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3150483"/>
            <a:ext cx="18288000" cy="7136517"/>
            <a:chOff x="0" y="0"/>
            <a:chExt cx="17957968" cy="700772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7958011" cy="7007792"/>
            </a:xfrm>
            <a:custGeom>
              <a:avLst/>
              <a:gdLst/>
              <a:ahLst/>
              <a:cxnLst/>
              <a:rect r="r" b="b" t="t" l="l"/>
              <a:pathLst>
                <a:path h="7007792" w="17958011">
                  <a:moveTo>
                    <a:pt x="0" y="0"/>
                  </a:moveTo>
                  <a:lnTo>
                    <a:pt x="17958011" y="0"/>
                  </a:lnTo>
                  <a:lnTo>
                    <a:pt x="17958011" y="7007792"/>
                  </a:lnTo>
                  <a:lnTo>
                    <a:pt x="0" y="70077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35419" r="0" b="-35419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4561188" y="545251"/>
            <a:ext cx="8458200" cy="2086984"/>
            <a:chOff x="0" y="0"/>
            <a:chExt cx="11277600" cy="278264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1277600" cy="2782646"/>
            </a:xfrm>
            <a:custGeom>
              <a:avLst/>
              <a:gdLst/>
              <a:ahLst/>
              <a:cxnLst/>
              <a:rect r="r" b="b" t="t" l="l"/>
              <a:pathLst>
                <a:path h="2782646" w="11277600">
                  <a:moveTo>
                    <a:pt x="0" y="0"/>
                  </a:moveTo>
                  <a:lnTo>
                    <a:pt x="11277600" y="0"/>
                  </a:lnTo>
                  <a:lnTo>
                    <a:pt x="11277600" y="2782646"/>
                  </a:lnTo>
                  <a:lnTo>
                    <a:pt x="0" y="278264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123825"/>
              <a:ext cx="11277600" cy="265882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0692"/>
                </a:lnSpc>
              </a:pPr>
              <a:r>
                <a:rPr lang="en-US" sz="9900">
                  <a:solidFill>
                    <a:srgbClr val="F5F5F5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PEDIDOS</a:t>
              </a:r>
            </a:p>
          </p:txBody>
        </p:sp>
      </p:grpSp>
    </p:spTree>
  </p:cSld>
  <p:clrMapOvr>
    <a:masterClrMapping/>
  </p:clrMapOvr>
  <p:transition spd="fast">
    <p:fade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895D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03947" y="8070542"/>
            <a:ext cx="1635437" cy="1635437"/>
            <a:chOff x="0" y="0"/>
            <a:chExt cx="2180583" cy="218058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80590" cy="2180590"/>
            </a:xfrm>
            <a:custGeom>
              <a:avLst/>
              <a:gdLst/>
              <a:ahLst/>
              <a:cxnLst/>
              <a:rect r="r" b="b" t="t" l="l"/>
              <a:pathLst>
                <a:path h="2180590" w="2180590">
                  <a:moveTo>
                    <a:pt x="0" y="0"/>
                  </a:moveTo>
                  <a:lnTo>
                    <a:pt x="2180590" y="0"/>
                  </a:lnTo>
                  <a:lnTo>
                    <a:pt x="2180590" y="2180590"/>
                  </a:lnTo>
                  <a:lnTo>
                    <a:pt x="0" y="21805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0" y="3943862"/>
            <a:ext cx="18288000" cy="6343138"/>
          </a:xfrm>
          <a:custGeom>
            <a:avLst/>
            <a:gdLst/>
            <a:ahLst/>
            <a:cxnLst/>
            <a:rect r="r" b="b" t="t" l="l"/>
            <a:pathLst>
              <a:path h="6343138" w="18288000">
                <a:moveTo>
                  <a:pt x="0" y="0"/>
                </a:moveTo>
                <a:lnTo>
                  <a:pt x="18288000" y="0"/>
                </a:lnTo>
                <a:lnTo>
                  <a:pt x="18288000" y="6343138"/>
                </a:lnTo>
                <a:lnTo>
                  <a:pt x="0" y="63431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31353" r="0" b="-61094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000517" y="499163"/>
            <a:ext cx="14286966" cy="38484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865666" indent="-288555" lvl="2">
              <a:lnSpc>
                <a:spcPts val="4920"/>
              </a:lnSpc>
              <a:buFont typeface="Arial"/>
              <a:buChar char="⚬"/>
            </a:pPr>
            <a:r>
              <a:rPr lang="en-US" sz="4100">
                <a:solidFill>
                  <a:srgbClr val="F5F5F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Se hacen cargo de las inquietudes del orador.</a:t>
            </a:r>
          </a:p>
          <a:p>
            <a:pPr algn="ctr" marL="865666" indent="-288555" lvl="2">
              <a:lnSpc>
                <a:spcPts val="4920"/>
              </a:lnSpc>
            </a:pPr>
          </a:p>
          <a:p>
            <a:pPr algn="ctr" marL="865666" indent="-288555" lvl="2">
              <a:lnSpc>
                <a:spcPts val="4920"/>
              </a:lnSpc>
              <a:buFont typeface="Arial"/>
              <a:buChar char="⚬"/>
            </a:pPr>
            <a:r>
              <a:rPr lang="en-US" sz="4100">
                <a:solidFill>
                  <a:srgbClr val="F5F5F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Necesarios para la existencia de una promesa.</a:t>
            </a:r>
          </a:p>
          <a:p>
            <a:pPr algn="ctr" marL="865666" indent="-288555" lvl="2">
              <a:lnSpc>
                <a:spcPts val="4920"/>
              </a:lnSpc>
            </a:pPr>
          </a:p>
          <a:p>
            <a:pPr algn="ctr" marL="865666" indent="-288555" lvl="2">
              <a:lnSpc>
                <a:spcPts val="4920"/>
              </a:lnSpc>
              <a:buFont typeface="Arial"/>
              <a:buChar char="⚬"/>
            </a:pPr>
            <a:r>
              <a:rPr lang="en-US" sz="4100">
                <a:solidFill>
                  <a:srgbClr val="F5F5F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Las preguntas siempre son un tipo de pedido.</a:t>
            </a:r>
          </a:p>
        </p:txBody>
      </p:sp>
    </p:spTree>
  </p:cSld>
  <p:clrMapOvr>
    <a:masterClrMapping/>
  </p:clrMapOvr>
  <p:transition spd="fast">
    <p:fade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8205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-598213" y="3031546"/>
            <a:ext cx="10934327" cy="651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013154" indent="-337718" lvl="2">
              <a:lnSpc>
                <a:spcPts val="5759"/>
              </a:lnSpc>
              <a:buFont typeface="Arial"/>
              <a:buChar char="⚬"/>
            </a:pPr>
            <a:r>
              <a:rPr lang="en-US" sz="4799">
                <a:solidFill>
                  <a:srgbClr val="F5F5F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Nadie tiene la responsabilidad de saber lo que queres.</a:t>
            </a:r>
          </a:p>
          <a:p>
            <a:pPr algn="l" marL="1013459" indent="-337820" lvl="2">
              <a:lnSpc>
                <a:spcPts val="5759"/>
              </a:lnSpc>
              <a:buFont typeface="Arial"/>
              <a:buChar char="⚬"/>
            </a:pPr>
          </a:p>
          <a:p>
            <a:pPr algn="l" marL="1013154" indent="-337718" lvl="2">
              <a:lnSpc>
                <a:spcPts val="5759"/>
              </a:lnSpc>
              <a:buFont typeface="Arial"/>
              <a:buChar char="⚬"/>
            </a:pPr>
            <a:r>
              <a:rPr lang="en-US" sz="4799">
                <a:solidFill>
                  <a:srgbClr val="F5F5F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No esperes algo, pedilo.</a:t>
            </a:r>
          </a:p>
          <a:p>
            <a:pPr algn="l" marL="1013459" indent="-337820" lvl="2">
              <a:lnSpc>
                <a:spcPts val="5759"/>
              </a:lnSpc>
              <a:buFont typeface="Arial"/>
              <a:buChar char="⚬"/>
            </a:pPr>
          </a:p>
          <a:p>
            <a:pPr algn="l" marL="1013154" indent="-337718" lvl="2">
              <a:lnSpc>
                <a:spcPts val="5759"/>
              </a:lnSpc>
              <a:buFont typeface="Arial"/>
              <a:buChar char="⚬"/>
            </a:pPr>
            <a:r>
              <a:rPr lang="en-US" sz="4799">
                <a:solidFill>
                  <a:srgbClr val="F5F5F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Decir lo que no me gusta, no es igual a pedir que se modifique.</a:t>
            </a:r>
          </a:p>
          <a:p>
            <a:pPr algn="l" marL="1013459" indent="-337820" lvl="2">
              <a:lnSpc>
                <a:spcPts val="5759"/>
              </a:lnSpc>
              <a:buFont typeface="Arial"/>
              <a:buChar char="⚬"/>
            </a:pPr>
          </a:p>
          <a:p>
            <a:pPr algn="l" marL="1013459" indent="-337820" lvl="2">
              <a:lnSpc>
                <a:spcPts val="5759"/>
              </a:lnSpc>
              <a:buFont typeface="Arial"/>
              <a:buChar char="⚬"/>
            </a:pPr>
            <a:r>
              <a:rPr lang="en-US" sz="4799">
                <a:solidFill>
                  <a:srgbClr val="F5F5F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Empecemos a pedir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0895564" y="3310601"/>
            <a:ext cx="7392436" cy="4928291"/>
          </a:xfrm>
          <a:custGeom>
            <a:avLst/>
            <a:gdLst/>
            <a:ahLst/>
            <a:cxnLst/>
            <a:rect r="r" b="b" t="t" l="l"/>
            <a:pathLst>
              <a:path h="4928291" w="7392436">
                <a:moveTo>
                  <a:pt x="0" y="0"/>
                </a:moveTo>
                <a:lnTo>
                  <a:pt x="7392436" y="0"/>
                </a:lnTo>
                <a:lnTo>
                  <a:pt x="7392436" y="4928291"/>
                </a:lnTo>
                <a:lnTo>
                  <a:pt x="0" y="49282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83754" y="1019175"/>
            <a:ext cx="16621834" cy="923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>
                <a:solidFill>
                  <a:srgbClr val="F5F5F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CONSIDERACIONES BÁSICAS</a:t>
            </a:r>
          </a:p>
        </p:txBody>
      </p:sp>
    </p:spTree>
  </p:cSld>
  <p:clrMapOvr>
    <a:masterClrMapping/>
  </p:clrMapOvr>
  <p:transition spd="fast">
    <p:fade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8205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10982" y="8440582"/>
            <a:ext cx="1635437" cy="1635437"/>
            <a:chOff x="0" y="0"/>
            <a:chExt cx="2180583" cy="218058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80590" cy="2180590"/>
            </a:xfrm>
            <a:custGeom>
              <a:avLst/>
              <a:gdLst/>
              <a:ahLst/>
              <a:cxnLst/>
              <a:rect r="r" b="b" t="t" l="l"/>
              <a:pathLst>
                <a:path h="2180590" w="2180590">
                  <a:moveTo>
                    <a:pt x="0" y="0"/>
                  </a:moveTo>
                  <a:lnTo>
                    <a:pt x="2180590" y="0"/>
                  </a:lnTo>
                  <a:lnTo>
                    <a:pt x="2180590" y="2180590"/>
                  </a:lnTo>
                  <a:lnTo>
                    <a:pt x="0" y="21805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8371842" y="0"/>
            <a:ext cx="9916158" cy="10287000"/>
          </a:xfrm>
          <a:custGeom>
            <a:avLst/>
            <a:gdLst/>
            <a:ahLst/>
            <a:cxnLst/>
            <a:rect r="r" b="b" t="t" l="l"/>
            <a:pathLst>
              <a:path h="10287000" w="9916158">
                <a:moveTo>
                  <a:pt x="0" y="0"/>
                </a:moveTo>
                <a:lnTo>
                  <a:pt x="9916158" y="0"/>
                </a:lnTo>
                <a:lnTo>
                  <a:pt x="991615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2532" t="0" r="-32936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-86358" y="4896764"/>
            <a:ext cx="8458200" cy="15487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80"/>
              </a:lnSpc>
            </a:pPr>
            <a:r>
              <a:rPr lang="en-US" sz="1100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OFERTAS</a:t>
            </a:r>
          </a:p>
        </p:txBody>
      </p:sp>
    </p:spTree>
  </p:cSld>
  <p:clrMapOvr>
    <a:masterClrMapping/>
  </p:clrMapOvr>
  <p:transition spd="fast">
    <p:fade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8205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-762000" y="1028700"/>
            <a:ext cx="11684444" cy="7372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1140143" indent="-380048" lvl="2">
              <a:lnSpc>
                <a:spcPts val="6480"/>
              </a:lnSpc>
              <a:buFont typeface="Arial"/>
              <a:buChar char="⚬"/>
            </a:pPr>
            <a:r>
              <a:rPr lang="en-US" sz="5400">
                <a:solidFill>
                  <a:srgbClr val="F5F5F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Se hacen cargo de las inquietudes del oyente.</a:t>
            </a:r>
          </a:p>
          <a:p>
            <a:pPr algn="ctr" marL="1140143" indent="-380048" lvl="2">
              <a:lnSpc>
                <a:spcPts val="6480"/>
              </a:lnSpc>
            </a:pPr>
          </a:p>
          <a:p>
            <a:pPr algn="ctr" marL="1139800" indent="-379933" lvl="2">
              <a:lnSpc>
                <a:spcPts val="6480"/>
              </a:lnSpc>
              <a:buFont typeface="Arial"/>
              <a:buChar char="⚬"/>
            </a:pPr>
            <a:r>
              <a:rPr lang="en-US" sz="5400">
                <a:solidFill>
                  <a:srgbClr val="F5F5F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Necesarias para la existencia de una promesa.</a:t>
            </a:r>
          </a:p>
          <a:p>
            <a:pPr algn="ctr" marL="1139800" indent="-379933" lvl="2">
              <a:lnSpc>
                <a:spcPts val="6480"/>
              </a:lnSpc>
              <a:buFont typeface="Arial"/>
              <a:buChar char="⚬"/>
            </a:pPr>
          </a:p>
          <a:p>
            <a:pPr algn="ctr" marL="1140143" indent="-380048" lvl="2">
              <a:lnSpc>
                <a:spcPts val="6480"/>
              </a:lnSpc>
              <a:buFont typeface="Arial"/>
              <a:buChar char="⚬"/>
            </a:pPr>
            <a:r>
              <a:rPr lang="en-US" sz="5400">
                <a:solidFill>
                  <a:srgbClr val="F5F5F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Nace de un juicio de que “algo falta”. </a:t>
            </a:r>
          </a:p>
          <a:p>
            <a:pPr algn="ctr" marL="1140143" indent="-380048" lvl="2">
              <a:lnSpc>
                <a:spcPts val="6480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1203947" y="8070542"/>
            <a:ext cx="1635437" cy="1635437"/>
            <a:chOff x="0" y="0"/>
            <a:chExt cx="2180583" cy="218058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80590" cy="2180590"/>
            </a:xfrm>
            <a:custGeom>
              <a:avLst/>
              <a:gdLst/>
              <a:ahLst/>
              <a:cxnLst/>
              <a:rect r="r" b="b" t="t" l="l"/>
              <a:pathLst>
                <a:path h="2180590" w="2180590">
                  <a:moveTo>
                    <a:pt x="0" y="0"/>
                  </a:moveTo>
                  <a:lnTo>
                    <a:pt x="2180590" y="0"/>
                  </a:lnTo>
                  <a:lnTo>
                    <a:pt x="2180590" y="2180590"/>
                  </a:lnTo>
                  <a:lnTo>
                    <a:pt x="0" y="21805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1434842" y="26392"/>
            <a:ext cx="6844680" cy="10260608"/>
          </a:xfrm>
          <a:custGeom>
            <a:avLst/>
            <a:gdLst/>
            <a:ahLst/>
            <a:cxnLst/>
            <a:rect r="r" b="b" t="t" l="l"/>
            <a:pathLst>
              <a:path h="10260608" w="6844680">
                <a:moveTo>
                  <a:pt x="0" y="0"/>
                </a:moveTo>
                <a:lnTo>
                  <a:pt x="6844681" y="0"/>
                </a:lnTo>
                <a:lnTo>
                  <a:pt x="6844681" y="10260608"/>
                </a:lnTo>
                <a:lnTo>
                  <a:pt x="0" y="102606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067178" y="7044690"/>
            <a:ext cx="4153644" cy="2927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8"/>
              </a:lnSpc>
            </a:pPr>
            <a:r>
              <a:rPr lang="en-US" sz="1599" b="true">
                <a:solidFill>
                  <a:srgbClr val="30333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Texto</a:t>
            </a:r>
          </a:p>
        </p:txBody>
      </p:sp>
    </p:spTree>
  </p:cSld>
  <p:clrMapOvr>
    <a:masterClrMapping/>
  </p:clrMapOvr>
  <p:transition spd="fast">
    <p:fade/>
  </p:transition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8205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37379" y="542925"/>
            <a:ext cx="16521921" cy="69629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088312" indent="-362771" lvl="2">
              <a:lnSpc>
                <a:spcPts val="9278"/>
              </a:lnSpc>
              <a:buFont typeface="Arial"/>
              <a:buChar char="⚬"/>
            </a:pPr>
            <a:r>
              <a:rPr lang="en-US" sz="5154">
                <a:solidFill>
                  <a:srgbClr val="F5F5F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Ofrecer es brindar…</a:t>
            </a:r>
          </a:p>
          <a:p>
            <a:pPr algn="l" marL="1088312" indent="-362771" lvl="2">
              <a:lnSpc>
                <a:spcPts val="9278"/>
              </a:lnSpc>
              <a:buFont typeface="Arial"/>
              <a:buChar char="⚬"/>
            </a:pPr>
            <a:r>
              <a:rPr lang="en-US" sz="5154">
                <a:solidFill>
                  <a:srgbClr val="F5F5F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Ofrecer permite mostrar mis talentos </a:t>
            </a:r>
          </a:p>
          <a:p>
            <a:pPr algn="l" marL="1088312" indent="-362771" lvl="2">
              <a:lnSpc>
                <a:spcPts val="9278"/>
              </a:lnSpc>
              <a:buFont typeface="Arial"/>
              <a:buChar char="⚬"/>
            </a:pPr>
            <a:r>
              <a:rPr lang="en-US" sz="5154">
                <a:solidFill>
                  <a:srgbClr val="F5F5F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¿Qué oferta soy para otros? ¿Y para el mundo?</a:t>
            </a:r>
          </a:p>
          <a:p>
            <a:pPr algn="l" marL="1088312" indent="-362771" lvl="2">
              <a:lnSpc>
                <a:spcPts val="9278"/>
              </a:lnSpc>
              <a:buFont typeface="Arial"/>
              <a:buChar char="⚬"/>
            </a:pPr>
            <a:r>
              <a:rPr lang="en-US" sz="5154">
                <a:solidFill>
                  <a:srgbClr val="F5F5F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¿Estoy ofreciendo? </a:t>
            </a:r>
          </a:p>
          <a:p>
            <a:pPr algn="l" marL="1088312" indent="-362771" lvl="2">
              <a:lnSpc>
                <a:spcPts val="9278"/>
              </a:lnSpc>
              <a:buFont typeface="Arial"/>
              <a:buChar char="⚬"/>
            </a:pPr>
            <a:r>
              <a:rPr lang="en-US" sz="5154">
                <a:solidFill>
                  <a:srgbClr val="F5F5F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¿Qué estoy ofreciendo?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13144500" y="5143500"/>
            <a:ext cx="5143500" cy="5143500"/>
            <a:chOff x="0" y="0"/>
            <a:chExt cx="6858000" cy="6858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858000" cy="6858000"/>
            </a:xfrm>
            <a:custGeom>
              <a:avLst/>
              <a:gdLst/>
              <a:ahLst/>
              <a:cxnLst/>
              <a:rect r="r" b="b" t="t" l="l"/>
              <a:pathLst>
                <a:path h="6858000" w="6858000">
                  <a:moveTo>
                    <a:pt x="0" y="0"/>
                  </a:moveTo>
                  <a:lnTo>
                    <a:pt x="6858000" y="0"/>
                  </a:lnTo>
                  <a:lnTo>
                    <a:pt x="68580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1203947" y="8070542"/>
            <a:ext cx="1635437" cy="1635437"/>
            <a:chOff x="0" y="0"/>
            <a:chExt cx="2180583" cy="218058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180590" cy="2180590"/>
            </a:xfrm>
            <a:custGeom>
              <a:avLst/>
              <a:gdLst/>
              <a:ahLst/>
              <a:cxnLst/>
              <a:rect r="r" b="b" t="t" l="l"/>
              <a:pathLst>
                <a:path h="2180590" w="2180590">
                  <a:moveTo>
                    <a:pt x="0" y="0"/>
                  </a:moveTo>
                  <a:lnTo>
                    <a:pt x="2180590" y="0"/>
                  </a:lnTo>
                  <a:lnTo>
                    <a:pt x="2180590" y="2180590"/>
                  </a:lnTo>
                  <a:lnTo>
                    <a:pt x="0" y="21805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8205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-3967254" y="3328991"/>
            <a:ext cx="15773400" cy="6376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76"/>
              </a:lnSpc>
            </a:pPr>
            <a:r>
              <a:rPr lang="en-US" sz="7200">
                <a:solidFill>
                  <a:srgbClr val="20D69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EJERCICIO 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257300" y="4390457"/>
            <a:ext cx="15305125" cy="1110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39"/>
              </a:lnSpc>
            </a:pPr>
            <a:r>
              <a:rPr lang="en-US" b="true" sz="5299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¿QUÉ OFERTA SOY PARA LOS PRESENTES ?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439581" y="8070542"/>
            <a:ext cx="1635437" cy="1635437"/>
            <a:chOff x="0" y="0"/>
            <a:chExt cx="2180583" cy="218058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80590" cy="2180590"/>
            </a:xfrm>
            <a:custGeom>
              <a:avLst/>
              <a:gdLst/>
              <a:ahLst/>
              <a:cxnLst/>
              <a:rect r="r" b="b" t="t" l="l"/>
              <a:pathLst>
                <a:path h="2180590" w="2180590">
                  <a:moveTo>
                    <a:pt x="0" y="0"/>
                  </a:moveTo>
                  <a:lnTo>
                    <a:pt x="2180590" y="0"/>
                  </a:lnTo>
                  <a:lnTo>
                    <a:pt x="2180590" y="2180590"/>
                  </a:lnTo>
                  <a:lnTo>
                    <a:pt x="0" y="21805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6C1C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067842" y="1500970"/>
            <a:ext cx="11228787" cy="24077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960"/>
              </a:lnSpc>
            </a:pPr>
            <a:r>
              <a:rPr lang="en-US" sz="1200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PROMESAS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5808419" y="3516963"/>
            <a:ext cx="6671162" cy="6273758"/>
            <a:chOff x="0" y="0"/>
            <a:chExt cx="8894883" cy="836501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894826" cy="8364982"/>
            </a:xfrm>
            <a:custGeom>
              <a:avLst/>
              <a:gdLst/>
              <a:ahLst/>
              <a:cxnLst/>
              <a:rect r="r" b="b" t="t" l="l"/>
              <a:pathLst>
                <a:path h="8364982" w="8894826">
                  <a:moveTo>
                    <a:pt x="0" y="0"/>
                  </a:moveTo>
                  <a:lnTo>
                    <a:pt x="8894826" y="0"/>
                  </a:lnTo>
                  <a:lnTo>
                    <a:pt x="8894826" y="8364982"/>
                  </a:lnTo>
                  <a:lnTo>
                    <a:pt x="0" y="8364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9" t="0" r="-1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1203947" y="8070542"/>
            <a:ext cx="1635437" cy="1635437"/>
            <a:chOff x="0" y="0"/>
            <a:chExt cx="2180583" cy="218058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180590" cy="2180590"/>
            </a:xfrm>
            <a:custGeom>
              <a:avLst/>
              <a:gdLst/>
              <a:ahLst/>
              <a:cxnLst/>
              <a:rect r="r" b="b" t="t" l="l"/>
              <a:pathLst>
                <a:path h="2180590" w="2180590">
                  <a:moveTo>
                    <a:pt x="0" y="0"/>
                  </a:moveTo>
                  <a:lnTo>
                    <a:pt x="2180590" y="0"/>
                  </a:lnTo>
                  <a:lnTo>
                    <a:pt x="2180590" y="2180590"/>
                  </a:lnTo>
                  <a:lnTo>
                    <a:pt x="0" y="21805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6C1C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33106" y="1038059"/>
            <a:ext cx="16821788" cy="36196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b="true" sz="480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Cuando ante un pedido o una oferta lo sucede una declaración de aceptación, se constituye una promesa</a:t>
            </a:r>
          </a:p>
          <a:p>
            <a:pPr algn="ctr">
              <a:lnSpc>
                <a:spcPts val="5759"/>
              </a:lnSpc>
            </a:pPr>
          </a:p>
          <a:p>
            <a:pPr algn="ctr">
              <a:lnSpc>
                <a:spcPts val="5759"/>
              </a:lnSpc>
            </a:pPr>
            <a:r>
              <a:rPr lang="en-US" b="true" sz="480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Son condicionadas a la respuesta del oyente: SI/NO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733106" y="6184184"/>
            <a:ext cx="16821788" cy="2007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80"/>
              </a:lnSpc>
            </a:pPr>
            <a:r>
              <a:rPr lang="en-US" sz="540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PEDIDO    +   Declaración de SI  =   PROMESA</a:t>
            </a:r>
          </a:p>
          <a:p>
            <a:pPr algn="ctr">
              <a:lnSpc>
                <a:spcPts val="6480"/>
              </a:lnSpc>
            </a:pPr>
            <a:r>
              <a:rPr lang="en-US" sz="540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OFERTA    +   Declaración de SI  =   PROMESA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733106" y="8191444"/>
            <a:ext cx="1635437" cy="1635437"/>
            <a:chOff x="0" y="0"/>
            <a:chExt cx="2180583" cy="218058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80590" cy="2180590"/>
            </a:xfrm>
            <a:custGeom>
              <a:avLst/>
              <a:gdLst/>
              <a:ahLst/>
              <a:cxnLst/>
              <a:rect r="r" b="b" t="t" l="l"/>
              <a:pathLst>
                <a:path h="2180590" w="2180590">
                  <a:moveTo>
                    <a:pt x="0" y="0"/>
                  </a:moveTo>
                  <a:lnTo>
                    <a:pt x="2180590" y="0"/>
                  </a:lnTo>
                  <a:lnTo>
                    <a:pt x="2180590" y="2180590"/>
                  </a:lnTo>
                  <a:lnTo>
                    <a:pt x="0" y="21805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6C1C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57300" y="604837"/>
            <a:ext cx="15773400" cy="1772837"/>
            <a:chOff x="0" y="0"/>
            <a:chExt cx="21031200" cy="236378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031200" cy="2363783"/>
            </a:xfrm>
            <a:custGeom>
              <a:avLst/>
              <a:gdLst/>
              <a:ahLst/>
              <a:cxnLst/>
              <a:rect r="r" b="b" t="t" l="l"/>
              <a:pathLst>
                <a:path h="2363783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2363783"/>
                  </a:lnTo>
                  <a:lnTo>
                    <a:pt x="0" y="236378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76200"/>
              <a:ext cx="21031200" cy="228758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128"/>
                </a:lnSpc>
              </a:pPr>
              <a:r>
                <a:rPr lang="en-US" sz="6600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ELEMENTOS DE UNA PROMESA</a:t>
              </a: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-3157220" y="1786919"/>
            <a:ext cx="11423216" cy="91673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0800"/>
              </a:lnSpc>
            </a:pPr>
            <a:r>
              <a:rPr lang="en-US" sz="600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Orador</a:t>
            </a:r>
          </a:p>
          <a:p>
            <a:pPr algn="r">
              <a:lnSpc>
                <a:spcPts val="10800"/>
              </a:lnSpc>
            </a:pPr>
            <a:r>
              <a:rPr lang="en-US" sz="600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Oyente</a:t>
            </a:r>
          </a:p>
          <a:p>
            <a:pPr algn="r">
              <a:lnSpc>
                <a:spcPts val="7200"/>
              </a:lnSpc>
            </a:pPr>
            <a:r>
              <a:rPr lang="en-US" sz="600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Condiciones de </a:t>
            </a:r>
          </a:p>
          <a:p>
            <a:pPr algn="r">
              <a:lnSpc>
                <a:spcPts val="7200"/>
              </a:lnSpc>
            </a:pPr>
            <a:r>
              <a:rPr lang="en-US" sz="600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satisfacción</a:t>
            </a:r>
          </a:p>
          <a:p>
            <a:pPr algn="r">
              <a:lnSpc>
                <a:spcPts val="10800"/>
              </a:lnSpc>
            </a:pPr>
            <a:r>
              <a:rPr lang="en-US" sz="600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Tiempo</a:t>
            </a:r>
          </a:p>
          <a:p>
            <a:pPr algn="r">
              <a:lnSpc>
                <a:spcPts val="10800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0">
            <a:off x="9257884" y="1787642"/>
            <a:ext cx="1955691" cy="1955691"/>
            <a:chOff x="0" y="0"/>
            <a:chExt cx="2607588" cy="260758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607564" cy="2607564"/>
            </a:xfrm>
            <a:custGeom>
              <a:avLst/>
              <a:gdLst/>
              <a:ahLst/>
              <a:cxnLst/>
              <a:rect r="r" b="b" t="t" l="l"/>
              <a:pathLst>
                <a:path h="2607564" w="2607564">
                  <a:moveTo>
                    <a:pt x="0" y="0"/>
                  </a:moveTo>
                  <a:lnTo>
                    <a:pt x="2607564" y="0"/>
                  </a:lnTo>
                  <a:lnTo>
                    <a:pt x="2607564" y="2607564"/>
                  </a:lnTo>
                  <a:lnTo>
                    <a:pt x="0" y="26075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1083589" y="3580252"/>
            <a:ext cx="1620269" cy="1620268"/>
            <a:chOff x="0" y="0"/>
            <a:chExt cx="2160359" cy="216035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160397" cy="2160397"/>
            </a:xfrm>
            <a:custGeom>
              <a:avLst/>
              <a:gdLst/>
              <a:ahLst/>
              <a:cxnLst/>
              <a:rect r="r" b="b" t="t" l="l"/>
              <a:pathLst>
                <a:path h="2160397" w="2160397">
                  <a:moveTo>
                    <a:pt x="0" y="0"/>
                  </a:moveTo>
                  <a:lnTo>
                    <a:pt x="2160397" y="0"/>
                  </a:lnTo>
                  <a:lnTo>
                    <a:pt x="2160397" y="2160397"/>
                  </a:lnTo>
                  <a:lnTo>
                    <a:pt x="0" y="21603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1" b="1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2419295" y="4926034"/>
            <a:ext cx="2281735" cy="1468248"/>
            <a:chOff x="0" y="0"/>
            <a:chExt cx="3042313" cy="195766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042285" cy="1957705"/>
            </a:xfrm>
            <a:custGeom>
              <a:avLst/>
              <a:gdLst/>
              <a:ahLst/>
              <a:cxnLst/>
              <a:rect r="r" b="b" t="t" l="l"/>
              <a:pathLst>
                <a:path h="1957705" w="3042285">
                  <a:moveTo>
                    <a:pt x="0" y="0"/>
                  </a:moveTo>
                  <a:lnTo>
                    <a:pt x="3042285" y="0"/>
                  </a:lnTo>
                  <a:lnTo>
                    <a:pt x="3042285" y="1957705"/>
                  </a:lnTo>
                  <a:lnTo>
                    <a:pt x="0" y="19577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42" r="0" b="-4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701030" y="6546821"/>
            <a:ext cx="1360296" cy="1360298"/>
            <a:chOff x="0" y="0"/>
            <a:chExt cx="1813728" cy="181373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813687" cy="1813687"/>
            </a:xfrm>
            <a:custGeom>
              <a:avLst/>
              <a:gdLst/>
              <a:ahLst/>
              <a:cxnLst/>
              <a:rect r="r" b="b" t="t" l="l"/>
              <a:pathLst>
                <a:path h="1813687" w="1813687">
                  <a:moveTo>
                    <a:pt x="0" y="0"/>
                  </a:moveTo>
                  <a:lnTo>
                    <a:pt x="1813687" y="0"/>
                  </a:lnTo>
                  <a:lnTo>
                    <a:pt x="1813687" y="1813687"/>
                  </a:lnTo>
                  <a:lnTo>
                    <a:pt x="0" y="1813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-2" b="-2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203947" y="8070542"/>
            <a:ext cx="1635437" cy="1635437"/>
            <a:chOff x="0" y="0"/>
            <a:chExt cx="2180583" cy="218058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180590" cy="2180590"/>
            </a:xfrm>
            <a:custGeom>
              <a:avLst/>
              <a:gdLst/>
              <a:ahLst/>
              <a:cxnLst/>
              <a:rect r="r" b="b" t="t" l="l"/>
              <a:pathLst>
                <a:path h="2180590" w="2180590">
                  <a:moveTo>
                    <a:pt x="0" y="0"/>
                  </a:moveTo>
                  <a:lnTo>
                    <a:pt x="2180590" y="0"/>
                  </a:lnTo>
                  <a:lnTo>
                    <a:pt x="2180590" y="2180590"/>
                  </a:lnTo>
                  <a:lnTo>
                    <a:pt x="0" y="21805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6C1C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42875" y="215228"/>
            <a:ext cx="18145125" cy="7631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40"/>
              </a:lnSpc>
            </a:pPr>
            <a:r>
              <a:rPr lang="en-US" b="true" sz="520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POSIBLES RESPUESTAS ANTE UN PEDIDO  U  OFERTA</a:t>
            </a:r>
          </a:p>
          <a:p>
            <a:pPr algn="ctr">
              <a:lnSpc>
                <a:spcPts val="6299"/>
              </a:lnSpc>
            </a:pPr>
          </a:p>
          <a:p>
            <a:pPr algn="l" marL="981790" indent="-327263" lvl="2">
              <a:lnSpc>
                <a:spcPts val="8370"/>
              </a:lnSpc>
              <a:buAutoNum type="arabicPeriod" startAt="1"/>
            </a:pPr>
            <a:r>
              <a:rPr lang="en-US" sz="465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Pedir aclaración, condiciones.</a:t>
            </a:r>
          </a:p>
          <a:p>
            <a:pPr algn="l" marL="981790" indent="-327263" lvl="2">
              <a:lnSpc>
                <a:spcPts val="8370"/>
              </a:lnSpc>
              <a:buAutoNum type="arabicPeriod" startAt="1"/>
            </a:pPr>
            <a:r>
              <a:rPr lang="en-US" sz="465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Pedir tiempo. </a:t>
            </a:r>
          </a:p>
          <a:p>
            <a:pPr algn="l" marL="981790" indent="-327263" lvl="2">
              <a:lnSpc>
                <a:spcPts val="8370"/>
              </a:lnSpc>
              <a:buAutoNum type="arabicPeriod" startAt="1"/>
            </a:pPr>
            <a:r>
              <a:rPr lang="en-US" sz="465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Acordar, negociar, llegando a un SI/NO.</a:t>
            </a:r>
          </a:p>
          <a:p>
            <a:pPr algn="l" marL="981494" indent="-327165" lvl="2">
              <a:lnSpc>
                <a:spcPts val="8370"/>
              </a:lnSpc>
              <a:buAutoNum type="arabicPeriod" startAt="1"/>
            </a:pPr>
            <a:r>
              <a:rPr lang="en-US" sz="465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SI , acto declarativo (Lo que  a veces </a:t>
            </a:r>
            <a:r>
              <a:rPr lang="en-US" sz="465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esperamos).</a:t>
            </a:r>
          </a:p>
          <a:p>
            <a:pPr algn="l">
              <a:lnSpc>
                <a:spcPts val="8370"/>
              </a:lnSpc>
            </a:pPr>
            <a:r>
              <a:rPr lang="en-US" sz="465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  5. NO, acto declarativo.</a:t>
            </a:r>
          </a:p>
          <a:p>
            <a:pPr algn="ctr" marL="981790" indent="-327263" lvl="2">
              <a:lnSpc>
                <a:spcPts val="6299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14270988" y="6621029"/>
            <a:ext cx="4017012" cy="4017012"/>
            <a:chOff x="0" y="0"/>
            <a:chExt cx="5356016" cy="535601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355971" cy="5355971"/>
            </a:xfrm>
            <a:custGeom>
              <a:avLst/>
              <a:gdLst/>
              <a:ahLst/>
              <a:cxnLst/>
              <a:rect r="r" b="b" t="t" l="l"/>
              <a:pathLst>
                <a:path h="5355971" w="5355971">
                  <a:moveTo>
                    <a:pt x="0" y="0"/>
                  </a:moveTo>
                  <a:lnTo>
                    <a:pt x="5355971" y="0"/>
                  </a:lnTo>
                  <a:lnTo>
                    <a:pt x="5355971" y="5355971"/>
                  </a:lnTo>
                  <a:lnTo>
                    <a:pt x="0" y="53559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15142522" y="8044888"/>
            <a:ext cx="1635437" cy="1635437"/>
            <a:chOff x="0" y="0"/>
            <a:chExt cx="2180583" cy="218058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180590" cy="2180590"/>
            </a:xfrm>
            <a:custGeom>
              <a:avLst/>
              <a:gdLst/>
              <a:ahLst/>
              <a:cxnLst/>
              <a:rect r="r" b="b" t="t" l="l"/>
              <a:pathLst>
                <a:path h="2180590" w="2180590">
                  <a:moveTo>
                    <a:pt x="0" y="0"/>
                  </a:moveTo>
                  <a:lnTo>
                    <a:pt x="2180590" y="0"/>
                  </a:lnTo>
                  <a:lnTo>
                    <a:pt x="2180590" y="2180590"/>
                  </a:lnTo>
                  <a:lnTo>
                    <a:pt x="0" y="21805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6C1C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919022" y="1012031"/>
            <a:ext cx="14108906" cy="3169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TANTO LA  OFERTA COMO EL  PEDIDO DAN POR SENTADO EL COMPROMISO DEL QUE LO HACE.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7388194" y="4181856"/>
            <a:ext cx="3170562" cy="5762768"/>
            <a:chOff x="0" y="0"/>
            <a:chExt cx="4227416" cy="76836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227449" cy="7683754"/>
            </a:xfrm>
            <a:custGeom>
              <a:avLst/>
              <a:gdLst/>
              <a:ahLst/>
              <a:cxnLst/>
              <a:rect r="r" b="b" t="t" l="l"/>
              <a:pathLst>
                <a:path h="7683754" w="4227449">
                  <a:moveTo>
                    <a:pt x="0" y="0"/>
                  </a:moveTo>
                  <a:lnTo>
                    <a:pt x="4227449" y="0"/>
                  </a:lnTo>
                  <a:lnTo>
                    <a:pt x="4227449" y="7683754"/>
                  </a:lnTo>
                  <a:lnTo>
                    <a:pt x="0" y="76837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89115" t="0" r="-89114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1203947" y="8070542"/>
            <a:ext cx="1635437" cy="1635437"/>
            <a:chOff x="0" y="0"/>
            <a:chExt cx="2180583" cy="218058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180590" cy="2180590"/>
            </a:xfrm>
            <a:custGeom>
              <a:avLst/>
              <a:gdLst/>
              <a:ahLst/>
              <a:cxnLst/>
              <a:rect r="r" b="b" t="t" l="l"/>
              <a:pathLst>
                <a:path h="2180590" w="2180590">
                  <a:moveTo>
                    <a:pt x="0" y="0"/>
                  </a:moveTo>
                  <a:lnTo>
                    <a:pt x="2180590" y="0"/>
                  </a:lnTo>
                  <a:lnTo>
                    <a:pt x="2180590" y="2180590"/>
                  </a:lnTo>
                  <a:lnTo>
                    <a:pt x="0" y="21805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8205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473370" y="2056505"/>
            <a:ext cx="11341260" cy="2204554"/>
            <a:chOff x="0" y="0"/>
            <a:chExt cx="15121680" cy="293940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121680" cy="2939405"/>
            </a:xfrm>
            <a:custGeom>
              <a:avLst/>
              <a:gdLst/>
              <a:ahLst/>
              <a:cxnLst/>
              <a:rect r="r" b="b" t="t" l="l"/>
              <a:pathLst>
                <a:path h="2939405" w="15121680">
                  <a:moveTo>
                    <a:pt x="0" y="0"/>
                  </a:moveTo>
                  <a:lnTo>
                    <a:pt x="15121680" y="0"/>
                  </a:lnTo>
                  <a:lnTo>
                    <a:pt x="15121680" y="2939405"/>
                  </a:lnTo>
                  <a:lnTo>
                    <a:pt x="0" y="293940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66675"/>
              <a:ext cx="15121680" cy="28727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6480"/>
                </a:lnSpc>
              </a:pPr>
              <a:r>
                <a:rPr lang="en-US" sz="6000">
                  <a:solidFill>
                    <a:srgbClr val="F5F5F5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¿QUE PASA CUANDO NO CUMPLO MIS PROMESAS?</a:t>
              </a: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320738" y="5139803"/>
            <a:ext cx="17310275" cy="1663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80"/>
              </a:lnSpc>
            </a:pPr>
            <a:r>
              <a:rPr lang="en-US" sz="6000">
                <a:solidFill>
                  <a:srgbClr val="F5F5F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Afecta las relaciones, los resultados, el presente y en especial el futuro.</a:t>
            </a:r>
          </a:p>
        </p:txBody>
      </p:sp>
      <p:grpSp>
        <p:nvGrpSpPr>
          <p:cNvPr name="Group 6" id="6"/>
          <p:cNvGrpSpPr/>
          <p:nvPr/>
        </p:nvGrpSpPr>
        <p:grpSpPr>
          <a:xfrm rot="2206687">
            <a:off x="1292652" y="-567204"/>
            <a:ext cx="3270369" cy="5633172"/>
            <a:chOff x="0" y="0"/>
            <a:chExt cx="4360492" cy="751089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360545" cy="7510907"/>
            </a:xfrm>
            <a:custGeom>
              <a:avLst/>
              <a:gdLst/>
              <a:ahLst/>
              <a:cxnLst/>
              <a:rect r="r" b="b" t="t" l="l"/>
              <a:pathLst>
                <a:path h="7510907" w="4360545">
                  <a:moveTo>
                    <a:pt x="0" y="0"/>
                  </a:moveTo>
                  <a:lnTo>
                    <a:pt x="4360545" y="0"/>
                  </a:lnTo>
                  <a:lnTo>
                    <a:pt x="4360545" y="7510907"/>
                  </a:lnTo>
                  <a:lnTo>
                    <a:pt x="0" y="7510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1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203947" y="8070542"/>
            <a:ext cx="1635437" cy="1635437"/>
            <a:chOff x="0" y="0"/>
            <a:chExt cx="2180583" cy="218058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180590" cy="2180590"/>
            </a:xfrm>
            <a:custGeom>
              <a:avLst/>
              <a:gdLst/>
              <a:ahLst/>
              <a:cxnLst/>
              <a:rect r="r" b="b" t="t" l="l"/>
              <a:pathLst>
                <a:path h="2180590" w="2180590">
                  <a:moveTo>
                    <a:pt x="0" y="0"/>
                  </a:moveTo>
                  <a:lnTo>
                    <a:pt x="2180590" y="0"/>
                  </a:lnTo>
                  <a:lnTo>
                    <a:pt x="2180590" y="2180590"/>
                  </a:lnTo>
                  <a:lnTo>
                    <a:pt x="0" y="21805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8205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57300" y="50006"/>
            <a:ext cx="15773400" cy="1938338"/>
            <a:chOff x="0" y="0"/>
            <a:chExt cx="21031200" cy="25844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031200" cy="2584450"/>
            </a:xfrm>
            <a:custGeom>
              <a:avLst/>
              <a:gdLst/>
              <a:ahLst/>
              <a:cxnLst/>
              <a:rect r="r" b="b" t="t" l="l"/>
              <a:pathLst>
                <a:path h="2584450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2584450"/>
                  </a:lnTo>
                  <a:lnTo>
                    <a:pt x="0" y="25844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66675"/>
              <a:ext cx="21031200" cy="25177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6480"/>
                </a:lnSpc>
              </a:pPr>
              <a:r>
                <a:rPr lang="en-US" b="true" sz="6000" spc="900">
                  <a:solidFill>
                    <a:srgbClr val="F5F5F5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CICLO DE LAS PROMESAS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618873" y="1959594"/>
            <a:ext cx="3502914" cy="740669"/>
            <a:chOff x="0" y="0"/>
            <a:chExt cx="4670552" cy="9875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670552" cy="987552"/>
            </a:xfrm>
            <a:custGeom>
              <a:avLst/>
              <a:gdLst/>
              <a:ahLst/>
              <a:cxnLst/>
              <a:rect r="r" b="b" t="t" l="l"/>
              <a:pathLst>
                <a:path h="987552" w="4670552">
                  <a:moveTo>
                    <a:pt x="1524" y="0"/>
                  </a:moveTo>
                  <a:lnTo>
                    <a:pt x="4669028" y="0"/>
                  </a:lnTo>
                  <a:cubicBezTo>
                    <a:pt x="4669917" y="0"/>
                    <a:pt x="4670552" y="762"/>
                    <a:pt x="4670552" y="1524"/>
                  </a:cubicBezTo>
                  <a:lnTo>
                    <a:pt x="4670552" y="986028"/>
                  </a:lnTo>
                  <a:cubicBezTo>
                    <a:pt x="4670552" y="986917"/>
                    <a:pt x="4669790" y="987552"/>
                    <a:pt x="4669028" y="987552"/>
                  </a:cubicBezTo>
                  <a:lnTo>
                    <a:pt x="1524" y="987552"/>
                  </a:lnTo>
                  <a:cubicBezTo>
                    <a:pt x="635" y="987552"/>
                    <a:pt x="0" y="986790"/>
                    <a:pt x="0" y="986028"/>
                  </a:cubicBezTo>
                  <a:lnTo>
                    <a:pt x="0" y="1524"/>
                  </a:lnTo>
                  <a:cubicBezTo>
                    <a:pt x="0" y="635"/>
                    <a:pt x="762" y="0"/>
                    <a:pt x="1524" y="0"/>
                  </a:cubicBezTo>
                  <a:moveTo>
                    <a:pt x="1524" y="3429"/>
                  </a:moveTo>
                  <a:lnTo>
                    <a:pt x="1524" y="1524"/>
                  </a:lnTo>
                  <a:lnTo>
                    <a:pt x="3048" y="1524"/>
                  </a:lnTo>
                  <a:lnTo>
                    <a:pt x="3048" y="986028"/>
                  </a:lnTo>
                  <a:lnTo>
                    <a:pt x="1524" y="986028"/>
                  </a:lnTo>
                  <a:lnTo>
                    <a:pt x="1524" y="984123"/>
                  </a:lnTo>
                  <a:lnTo>
                    <a:pt x="4669028" y="984123"/>
                  </a:lnTo>
                  <a:lnTo>
                    <a:pt x="4669028" y="986028"/>
                  </a:lnTo>
                  <a:lnTo>
                    <a:pt x="4667504" y="986028"/>
                  </a:lnTo>
                  <a:lnTo>
                    <a:pt x="4667504" y="1524"/>
                  </a:lnTo>
                  <a:lnTo>
                    <a:pt x="4669028" y="1524"/>
                  </a:lnTo>
                  <a:lnTo>
                    <a:pt x="4669028" y="3429"/>
                  </a:lnTo>
                  <a:lnTo>
                    <a:pt x="1524" y="3429"/>
                  </a:lnTo>
                  <a:close/>
                </a:path>
              </a:pathLst>
            </a:custGeom>
            <a:solidFill>
              <a:srgbClr val="0741BA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7" id="7"/>
          <p:cNvSpPr txBox="true"/>
          <p:nvPr/>
        </p:nvSpPr>
        <p:spPr>
          <a:xfrm rot="0">
            <a:off x="8670816" y="1994868"/>
            <a:ext cx="3399052" cy="653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F5F5F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Juicio de “falta”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4165235" y="1738947"/>
            <a:ext cx="2581751" cy="740669"/>
            <a:chOff x="0" y="0"/>
            <a:chExt cx="3442335" cy="98755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442335" cy="987552"/>
            </a:xfrm>
            <a:custGeom>
              <a:avLst/>
              <a:gdLst/>
              <a:ahLst/>
              <a:cxnLst/>
              <a:rect r="r" b="b" t="t" l="l"/>
              <a:pathLst>
                <a:path h="987552" w="3442335">
                  <a:moveTo>
                    <a:pt x="1524" y="0"/>
                  </a:moveTo>
                  <a:lnTo>
                    <a:pt x="3440811" y="0"/>
                  </a:lnTo>
                  <a:cubicBezTo>
                    <a:pt x="3441700" y="0"/>
                    <a:pt x="3442335" y="762"/>
                    <a:pt x="3442335" y="1524"/>
                  </a:cubicBezTo>
                  <a:lnTo>
                    <a:pt x="3442335" y="986028"/>
                  </a:lnTo>
                  <a:cubicBezTo>
                    <a:pt x="3442335" y="986917"/>
                    <a:pt x="3441573" y="987552"/>
                    <a:pt x="3440811" y="987552"/>
                  </a:cubicBezTo>
                  <a:lnTo>
                    <a:pt x="1524" y="987552"/>
                  </a:lnTo>
                  <a:cubicBezTo>
                    <a:pt x="635" y="987552"/>
                    <a:pt x="0" y="986790"/>
                    <a:pt x="0" y="986028"/>
                  </a:cubicBezTo>
                  <a:lnTo>
                    <a:pt x="0" y="1524"/>
                  </a:lnTo>
                  <a:cubicBezTo>
                    <a:pt x="0" y="635"/>
                    <a:pt x="762" y="0"/>
                    <a:pt x="1524" y="0"/>
                  </a:cubicBezTo>
                  <a:moveTo>
                    <a:pt x="1524" y="3429"/>
                  </a:moveTo>
                  <a:lnTo>
                    <a:pt x="1524" y="1524"/>
                  </a:lnTo>
                  <a:lnTo>
                    <a:pt x="3048" y="1524"/>
                  </a:lnTo>
                  <a:lnTo>
                    <a:pt x="3048" y="986028"/>
                  </a:lnTo>
                  <a:lnTo>
                    <a:pt x="1524" y="986028"/>
                  </a:lnTo>
                  <a:lnTo>
                    <a:pt x="1524" y="984123"/>
                  </a:lnTo>
                  <a:lnTo>
                    <a:pt x="3440811" y="984123"/>
                  </a:lnTo>
                  <a:lnTo>
                    <a:pt x="3440811" y="986028"/>
                  </a:lnTo>
                  <a:lnTo>
                    <a:pt x="3439287" y="986028"/>
                  </a:lnTo>
                  <a:lnTo>
                    <a:pt x="3439287" y="1524"/>
                  </a:lnTo>
                  <a:lnTo>
                    <a:pt x="3440811" y="1524"/>
                  </a:lnTo>
                  <a:lnTo>
                    <a:pt x="3440811" y="3429"/>
                  </a:lnTo>
                  <a:lnTo>
                    <a:pt x="1524" y="3429"/>
                  </a:lnTo>
                  <a:close/>
                </a:path>
              </a:pathLst>
            </a:custGeom>
            <a:solidFill>
              <a:srgbClr val="0741BA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10" id="10"/>
          <p:cNvSpPr txBox="true"/>
          <p:nvPr/>
        </p:nvSpPr>
        <p:spPr>
          <a:xfrm rot="0">
            <a:off x="14217178" y="1774221"/>
            <a:ext cx="2477827" cy="653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F5F5F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PROMESA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2159012" y="3956179"/>
            <a:ext cx="3052573" cy="740669"/>
            <a:chOff x="0" y="0"/>
            <a:chExt cx="4070097" cy="98755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070096" cy="987552"/>
            </a:xfrm>
            <a:custGeom>
              <a:avLst/>
              <a:gdLst/>
              <a:ahLst/>
              <a:cxnLst/>
              <a:rect r="r" b="b" t="t" l="l"/>
              <a:pathLst>
                <a:path h="987552" w="4070096">
                  <a:moveTo>
                    <a:pt x="1524" y="0"/>
                  </a:moveTo>
                  <a:lnTo>
                    <a:pt x="4068572" y="0"/>
                  </a:lnTo>
                  <a:cubicBezTo>
                    <a:pt x="4069461" y="0"/>
                    <a:pt x="4070096" y="762"/>
                    <a:pt x="4070096" y="1524"/>
                  </a:cubicBezTo>
                  <a:lnTo>
                    <a:pt x="4070096" y="986028"/>
                  </a:lnTo>
                  <a:cubicBezTo>
                    <a:pt x="4070096" y="986917"/>
                    <a:pt x="4069334" y="987552"/>
                    <a:pt x="4068572" y="987552"/>
                  </a:cubicBezTo>
                  <a:lnTo>
                    <a:pt x="1524" y="987552"/>
                  </a:lnTo>
                  <a:cubicBezTo>
                    <a:pt x="635" y="987552"/>
                    <a:pt x="0" y="986790"/>
                    <a:pt x="0" y="986028"/>
                  </a:cubicBezTo>
                  <a:lnTo>
                    <a:pt x="0" y="1524"/>
                  </a:lnTo>
                  <a:cubicBezTo>
                    <a:pt x="0" y="635"/>
                    <a:pt x="762" y="0"/>
                    <a:pt x="1524" y="0"/>
                  </a:cubicBezTo>
                  <a:moveTo>
                    <a:pt x="1524" y="3429"/>
                  </a:moveTo>
                  <a:lnTo>
                    <a:pt x="1524" y="1524"/>
                  </a:lnTo>
                  <a:lnTo>
                    <a:pt x="3048" y="1524"/>
                  </a:lnTo>
                  <a:lnTo>
                    <a:pt x="3048" y="986028"/>
                  </a:lnTo>
                  <a:lnTo>
                    <a:pt x="1524" y="986028"/>
                  </a:lnTo>
                  <a:lnTo>
                    <a:pt x="1524" y="984123"/>
                  </a:lnTo>
                  <a:lnTo>
                    <a:pt x="4068572" y="984123"/>
                  </a:lnTo>
                  <a:lnTo>
                    <a:pt x="4068572" y="986028"/>
                  </a:lnTo>
                  <a:lnTo>
                    <a:pt x="4067048" y="986028"/>
                  </a:lnTo>
                  <a:lnTo>
                    <a:pt x="4067048" y="1524"/>
                  </a:lnTo>
                  <a:lnTo>
                    <a:pt x="4068572" y="1524"/>
                  </a:lnTo>
                  <a:lnTo>
                    <a:pt x="4068572" y="3429"/>
                  </a:lnTo>
                  <a:lnTo>
                    <a:pt x="1524" y="3429"/>
                  </a:lnTo>
                  <a:close/>
                </a:path>
              </a:pathLst>
            </a:custGeom>
            <a:solidFill>
              <a:srgbClr val="0741BA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13" id="13"/>
          <p:cNvSpPr txBox="true"/>
          <p:nvPr/>
        </p:nvSpPr>
        <p:spPr>
          <a:xfrm rot="0">
            <a:off x="12210955" y="3991453"/>
            <a:ext cx="2948676" cy="653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F5F5F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Oferta/Pedido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15963273" y="4703541"/>
            <a:ext cx="842486" cy="672517"/>
            <a:chOff x="0" y="0"/>
            <a:chExt cx="1123314" cy="896689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123315" cy="896620"/>
            </a:xfrm>
            <a:custGeom>
              <a:avLst/>
              <a:gdLst/>
              <a:ahLst/>
              <a:cxnLst/>
              <a:rect r="r" b="b" t="t" l="l"/>
              <a:pathLst>
                <a:path h="896620" w="1123315">
                  <a:moveTo>
                    <a:pt x="1524" y="0"/>
                  </a:moveTo>
                  <a:lnTo>
                    <a:pt x="1121791" y="0"/>
                  </a:lnTo>
                  <a:cubicBezTo>
                    <a:pt x="1122680" y="0"/>
                    <a:pt x="1123315" y="762"/>
                    <a:pt x="1123315" y="1524"/>
                  </a:cubicBezTo>
                  <a:lnTo>
                    <a:pt x="1123315" y="895096"/>
                  </a:lnTo>
                  <a:cubicBezTo>
                    <a:pt x="1123315" y="895985"/>
                    <a:pt x="1122553" y="896620"/>
                    <a:pt x="1121791" y="896620"/>
                  </a:cubicBezTo>
                  <a:lnTo>
                    <a:pt x="1524" y="896620"/>
                  </a:lnTo>
                  <a:cubicBezTo>
                    <a:pt x="635" y="896620"/>
                    <a:pt x="0" y="895858"/>
                    <a:pt x="0" y="895096"/>
                  </a:cubicBezTo>
                  <a:lnTo>
                    <a:pt x="0" y="1524"/>
                  </a:lnTo>
                  <a:cubicBezTo>
                    <a:pt x="0" y="635"/>
                    <a:pt x="762" y="0"/>
                    <a:pt x="1524" y="0"/>
                  </a:cubicBezTo>
                  <a:moveTo>
                    <a:pt x="1524" y="3429"/>
                  </a:moveTo>
                  <a:lnTo>
                    <a:pt x="1524" y="1524"/>
                  </a:lnTo>
                  <a:lnTo>
                    <a:pt x="3048" y="1524"/>
                  </a:lnTo>
                  <a:lnTo>
                    <a:pt x="3048" y="895096"/>
                  </a:lnTo>
                  <a:lnTo>
                    <a:pt x="1524" y="895096"/>
                  </a:lnTo>
                  <a:lnTo>
                    <a:pt x="1524" y="893191"/>
                  </a:lnTo>
                  <a:lnTo>
                    <a:pt x="1121791" y="893191"/>
                  </a:lnTo>
                  <a:lnTo>
                    <a:pt x="1121791" y="895096"/>
                  </a:lnTo>
                  <a:lnTo>
                    <a:pt x="1120267" y="895096"/>
                  </a:lnTo>
                  <a:lnTo>
                    <a:pt x="1120267" y="1524"/>
                  </a:lnTo>
                  <a:lnTo>
                    <a:pt x="1121791" y="1524"/>
                  </a:lnTo>
                  <a:lnTo>
                    <a:pt x="1121791" y="3429"/>
                  </a:lnTo>
                  <a:lnTo>
                    <a:pt x="1524" y="3429"/>
                  </a:lnTo>
                  <a:close/>
                </a:path>
              </a:pathLst>
            </a:custGeom>
            <a:solidFill>
              <a:srgbClr val="0741BA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16" id="16"/>
          <p:cNvSpPr txBox="true"/>
          <p:nvPr/>
        </p:nvSpPr>
        <p:spPr>
          <a:xfrm rot="0">
            <a:off x="16015216" y="4755484"/>
            <a:ext cx="738590" cy="5686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>
                <a:solidFill>
                  <a:srgbClr val="F5F5F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SI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15963271" y="3217719"/>
            <a:ext cx="842486" cy="672517"/>
            <a:chOff x="0" y="0"/>
            <a:chExt cx="1123315" cy="896689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123315" cy="896620"/>
            </a:xfrm>
            <a:custGeom>
              <a:avLst/>
              <a:gdLst/>
              <a:ahLst/>
              <a:cxnLst/>
              <a:rect r="r" b="b" t="t" l="l"/>
              <a:pathLst>
                <a:path h="896620" w="1123315">
                  <a:moveTo>
                    <a:pt x="1524" y="0"/>
                  </a:moveTo>
                  <a:lnTo>
                    <a:pt x="1121791" y="0"/>
                  </a:lnTo>
                  <a:cubicBezTo>
                    <a:pt x="1122680" y="0"/>
                    <a:pt x="1123315" y="762"/>
                    <a:pt x="1123315" y="1524"/>
                  </a:cubicBezTo>
                  <a:lnTo>
                    <a:pt x="1123315" y="895096"/>
                  </a:lnTo>
                  <a:cubicBezTo>
                    <a:pt x="1123315" y="895985"/>
                    <a:pt x="1122553" y="896620"/>
                    <a:pt x="1121791" y="896620"/>
                  </a:cubicBezTo>
                  <a:lnTo>
                    <a:pt x="1524" y="896620"/>
                  </a:lnTo>
                  <a:cubicBezTo>
                    <a:pt x="635" y="896620"/>
                    <a:pt x="0" y="895858"/>
                    <a:pt x="0" y="895096"/>
                  </a:cubicBezTo>
                  <a:lnTo>
                    <a:pt x="0" y="1524"/>
                  </a:lnTo>
                  <a:cubicBezTo>
                    <a:pt x="0" y="635"/>
                    <a:pt x="762" y="0"/>
                    <a:pt x="1524" y="0"/>
                  </a:cubicBezTo>
                  <a:moveTo>
                    <a:pt x="1524" y="3429"/>
                  </a:moveTo>
                  <a:lnTo>
                    <a:pt x="1524" y="1524"/>
                  </a:lnTo>
                  <a:lnTo>
                    <a:pt x="3048" y="1524"/>
                  </a:lnTo>
                  <a:lnTo>
                    <a:pt x="3048" y="895096"/>
                  </a:lnTo>
                  <a:lnTo>
                    <a:pt x="1524" y="895096"/>
                  </a:lnTo>
                  <a:lnTo>
                    <a:pt x="1524" y="893191"/>
                  </a:lnTo>
                  <a:lnTo>
                    <a:pt x="1121791" y="893191"/>
                  </a:lnTo>
                  <a:lnTo>
                    <a:pt x="1121791" y="895096"/>
                  </a:lnTo>
                  <a:lnTo>
                    <a:pt x="1120267" y="895096"/>
                  </a:lnTo>
                  <a:lnTo>
                    <a:pt x="1120267" y="1524"/>
                  </a:lnTo>
                  <a:lnTo>
                    <a:pt x="1121791" y="1524"/>
                  </a:lnTo>
                  <a:lnTo>
                    <a:pt x="1121791" y="3429"/>
                  </a:lnTo>
                  <a:lnTo>
                    <a:pt x="1524" y="3429"/>
                  </a:lnTo>
                  <a:close/>
                </a:path>
              </a:pathLst>
            </a:custGeom>
            <a:solidFill>
              <a:srgbClr val="0741BA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19" id="19"/>
          <p:cNvSpPr txBox="true"/>
          <p:nvPr/>
        </p:nvSpPr>
        <p:spPr>
          <a:xfrm rot="0">
            <a:off x="16015214" y="3269662"/>
            <a:ext cx="738592" cy="5686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>
                <a:solidFill>
                  <a:srgbClr val="F5F5F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NO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13653284" y="6386693"/>
            <a:ext cx="3161615" cy="1864700"/>
            <a:chOff x="0" y="0"/>
            <a:chExt cx="4215486" cy="2486267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4215511" cy="2486406"/>
            </a:xfrm>
            <a:custGeom>
              <a:avLst/>
              <a:gdLst/>
              <a:ahLst/>
              <a:cxnLst/>
              <a:rect r="r" b="b" t="t" l="l"/>
              <a:pathLst>
                <a:path h="2486406" w="4215511">
                  <a:moveTo>
                    <a:pt x="1778" y="0"/>
                  </a:moveTo>
                  <a:lnTo>
                    <a:pt x="4213733" y="0"/>
                  </a:lnTo>
                  <a:cubicBezTo>
                    <a:pt x="4214749" y="0"/>
                    <a:pt x="4215511" y="889"/>
                    <a:pt x="4215511" y="1778"/>
                  </a:cubicBezTo>
                  <a:lnTo>
                    <a:pt x="4215511" y="2484628"/>
                  </a:lnTo>
                  <a:cubicBezTo>
                    <a:pt x="4215511" y="2485644"/>
                    <a:pt x="4214622" y="2486406"/>
                    <a:pt x="4213733" y="2486406"/>
                  </a:cubicBezTo>
                  <a:lnTo>
                    <a:pt x="1778" y="2486406"/>
                  </a:lnTo>
                  <a:cubicBezTo>
                    <a:pt x="762" y="2486406"/>
                    <a:pt x="0" y="2485517"/>
                    <a:pt x="0" y="2484628"/>
                  </a:cubicBezTo>
                  <a:lnTo>
                    <a:pt x="0" y="1778"/>
                  </a:lnTo>
                  <a:cubicBezTo>
                    <a:pt x="0" y="762"/>
                    <a:pt x="889" y="0"/>
                    <a:pt x="1778" y="0"/>
                  </a:cubicBezTo>
                  <a:moveTo>
                    <a:pt x="1778" y="4445"/>
                  </a:moveTo>
                  <a:lnTo>
                    <a:pt x="1778" y="1778"/>
                  </a:lnTo>
                  <a:lnTo>
                    <a:pt x="3429" y="1778"/>
                  </a:lnTo>
                  <a:lnTo>
                    <a:pt x="3429" y="2484628"/>
                  </a:lnTo>
                  <a:lnTo>
                    <a:pt x="1778" y="2484628"/>
                  </a:lnTo>
                  <a:lnTo>
                    <a:pt x="1778" y="2481961"/>
                  </a:lnTo>
                  <a:lnTo>
                    <a:pt x="4213733" y="2481961"/>
                  </a:lnTo>
                  <a:lnTo>
                    <a:pt x="4213733" y="2484628"/>
                  </a:lnTo>
                  <a:lnTo>
                    <a:pt x="4211955" y="2484628"/>
                  </a:lnTo>
                  <a:lnTo>
                    <a:pt x="4211955" y="1778"/>
                  </a:lnTo>
                  <a:lnTo>
                    <a:pt x="4213733" y="1778"/>
                  </a:lnTo>
                  <a:lnTo>
                    <a:pt x="4213733" y="4445"/>
                  </a:lnTo>
                  <a:lnTo>
                    <a:pt x="1778" y="4445"/>
                  </a:lnTo>
                  <a:close/>
                </a:path>
              </a:pathLst>
            </a:custGeom>
            <a:solidFill>
              <a:srgbClr val="0741BA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22" id="22"/>
          <p:cNvSpPr txBox="true"/>
          <p:nvPr/>
        </p:nvSpPr>
        <p:spPr>
          <a:xfrm rot="0">
            <a:off x="13712221" y="6445630"/>
            <a:ext cx="3043724" cy="17468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83"/>
              </a:lnSpc>
            </a:pPr>
            <a:r>
              <a:rPr lang="en-US" sz="3403">
                <a:solidFill>
                  <a:srgbClr val="F5F5F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Declaración de Aceptación 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1008776" y="8346643"/>
            <a:ext cx="2968387" cy="8878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>
                <a:solidFill>
                  <a:srgbClr val="20D69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Acciones comprometidas 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7566223" y="7991941"/>
            <a:ext cx="2574893" cy="1197882"/>
            <a:chOff x="0" y="0"/>
            <a:chExt cx="3433190" cy="1597176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3433191" cy="1597152"/>
            </a:xfrm>
            <a:custGeom>
              <a:avLst/>
              <a:gdLst/>
              <a:ahLst/>
              <a:cxnLst/>
              <a:rect r="r" b="b" t="t" l="l"/>
              <a:pathLst>
                <a:path h="1597152" w="3433191">
                  <a:moveTo>
                    <a:pt x="1524" y="0"/>
                  </a:moveTo>
                  <a:lnTo>
                    <a:pt x="3431667" y="0"/>
                  </a:lnTo>
                  <a:cubicBezTo>
                    <a:pt x="3432556" y="0"/>
                    <a:pt x="3433191" y="762"/>
                    <a:pt x="3433191" y="1524"/>
                  </a:cubicBezTo>
                  <a:lnTo>
                    <a:pt x="3433191" y="1595628"/>
                  </a:lnTo>
                  <a:cubicBezTo>
                    <a:pt x="3433191" y="1596517"/>
                    <a:pt x="3432429" y="1597152"/>
                    <a:pt x="3431667" y="1597152"/>
                  </a:cubicBezTo>
                  <a:lnTo>
                    <a:pt x="1524" y="1597152"/>
                  </a:lnTo>
                  <a:cubicBezTo>
                    <a:pt x="635" y="1597152"/>
                    <a:pt x="0" y="1596390"/>
                    <a:pt x="0" y="1595628"/>
                  </a:cubicBezTo>
                  <a:lnTo>
                    <a:pt x="0" y="1524"/>
                  </a:lnTo>
                  <a:cubicBezTo>
                    <a:pt x="0" y="635"/>
                    <a:pt x="762" y="0"/>
                    <a:pt x="1524" y="0"/>
                  </a:cubicBezTo>
                  <a:moveTo>
                    <a:pt x="1524" y="3302"/>
                  </a:moveTo>
                  <a:lnTo>
                    <a:pt x="1524" y="1524"/>
                  </a:lnTo>
                  <a:lnTo>
                    <a:pt x="3048" y="1524"/>
                  </a:lnTo>
                  <a:lnTo>
                    <a:pt x="3048" y="1595628"/>
                  </a:lnTo>
                  <a:lnTo>
                    <a:pt x="1524" y="1595628"/>
                  </a:lnTo>
                  <a:lnTo>
                    <a:pt x="1524" y="1593977"/>
                  </a:lnTo>
                  <a:lnTo>
                    <a:pt x="3431667" y="1593977"/>
                  </a:lnTo>
                  <a:lnTo>
                    <a:pt x="3431667" y="1595628"/>
                  </a:lnTo>
                  <a:lnTo>
                    <a:pt x="3430143" y="1595628"/>
                  </a:lnTo>
                  <a:lnTo>
                    <a:pt x="3430143" y="1524"/>
                  </a:lnTo>
                  <a:lnTo>
                    <a:pt x="3431667" y="1524"/>
                  </a:lnTo>
                  <a:lnTo>
                    <a:pt x="3431667" y="3302"/>
                  </a:lnTo>
                  <a:lnTo>
                    <a:pt x="1524" y="3302"/>
                  </a:lnTo>
                  <a:close/>
                </a:path>
              </a:pathLst>
            </a:custGeom>
            <a:solidFill>
              <a:srgbClr val="0741BA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26" id="26"/>
          <p:cNvSpPr txBox="true"/>
          <p:nvPr/>
        </p:nvSpPr>
        <p:spPr>
          <a:xfrm rot="0">
            <a:off x="7618166" y="8027215"/>
            <a:ext cx="2471003" cy="11106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F5F5F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Declaración de “lo hice”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4050386" y="7147323"/>
            <a:ext cx="2429304" cy="8878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>
                <a:solidFill>
                  <a:srgbClr val="20D69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Medición de condiciones </a:t>
            </a:r>
          </a:p>
        </p:txBody>
      </p:sp>
      <p:grpSp>
        <p:nvGrpSpPr>
          <p:cNvPr name="Group 28" id="28"/>
          <p:cNvGrpSpPr/>
          <p:nvPr/>
        </p:nvGrpSpPr>
        <p:grpSpPr>
          <a:xfrm rot="0">
            <a:off x="3029377" y="5535593"/>
            <a:ext cx="3093529" cy="1197882"/>
            <a:chOff x="0" y="0"/>
            <a:chExt cx="4124706" cy="1597176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4124706" cy="1597152"/>
            </a:xfrm>
            <a:custGeom>
              <a:avLst/>
              <a:gdLst/>
              <a:ahLst/>
              <a:cxnLst/>
              <a:rect r="r" b="b" t="t" l="l"/>
              <a:pathLst>
                <a:path h="1597152" w="4124706">
                  <a:moveTo>
                    <a:pt x="1524" y="0"/>
                  </a:moveTo>
                  <a:lnTo>
                    <a:pt x="4123182" y="0"/>
                  </a:lnTo>
                  <a:cubicBezTo>
                    <a:pt x="4124071" y="0"/>
                    <a:pt x="4124706" y="762"/>
                    <a:pt x="4124706" y="1524"/>
                  </a:cubicBezTo>
                  <a:lnTo>
                    <a:pt x="4124706" y="1595628"/>
                  </a:lnTo>
                  <a:cubicBezTo>
                    <a:pt x="4124706" y="1596517"/>
                    <a:pt x="4123944" y="1597152"/>
                    <a:pt x="4123182" y="1597152"/>
                  </a:cubicBezTo>
                  <a:lnTo>
                    <a:pt x="1524" y="1597152"/>
                  </a:lnTo>
                  <a:cubicBezTo>
                    <a:pt x="635" y="1597152"/>
                    <a:pt x="0" y="1596390"/>
                    <a:pt x="0" y="1595628"/>
                  </a:cubicBezTo>
                  <a:lnTo>
                    <a:pt x="0" y="1524"/>
                  </a:lnTo>
                  <a:cubicBezTo>
                    <a:pt x="0" y="635"/>
                    <a:pt x="762" y="0"/>
                    <a:pt x="1524" y="0"/>
                  </a:cubicBezTo>
                  <a:moveTo>
                    <a:pt x="1524" y="3302"/>
                  </a:moveTo>
                  <a:lnTo>
                    <a:pt x="1524" y="1524"/>
                  </a:lnTo>
                  <a:lnTo>
                    <a:pt x="3048" y="1524"/>
                  </a:lnTo>
                  <a:lnTo>
                    <a:pt x="3048" y="1595628"/>
                  </a:lnTo>
                  <a:lnTo>
                    <a:pt x="1524" y="1595628"/>
                  </a:lnTo>
                  <a:lnTo>
                    <a:pt x="1524" y="1593977"/>
                  </a:lnTo>
                  <a:lnTo>
                    <a:pt x="4123182" y="1593977"/>
                  </a:lnTo>
                  <a:lnTo>
                    <a:pt x="4123182" y="1595628"/>
                  </a:lnTo>
                  <a:lnTo>
                    <a:pt x="4121658" y="1595628"/>
                  </a:lnTo>
                  <a:lnTo>
                    <a:pt x="4121658" y="1524"/>
                  </a:lnTo>
                  <a:lnTo>
                    <a:pt x="4123182" y="1524"/>
                  </a:lnTo>
                  <a:lnTo>
                    <a:pt x="4123182" y="3302"/>
                  </a:lnTo>
                  <a:lnTo>
                    <a:pt x="1524" y="3302"/>
                  </a:lnTo>
                  <a:close/>
                </a:path>
              </a:pathLst>
            </a:custGeom>
            <a:solidFill>
              <a:srgbClr val="0741BA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30" id="30"/>
          <p:cNvSpPr txBox="true"/>
          <p:nvPr/>
        </p:nvSpPr>
        <p:spPr>
          <a:xfrm rot="0">
            <a:off x="3081320" y="5570867"/>
            <a:ext cx="2989618" cy="11106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F5F5F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Declaración de satisfacciones</a:t>
            </a:r>
          </a:p>
        </p:txBody>
      </p:sp>
      <p:grpSp>
        <p:nvGrpSpPr>
          <p:cNvPr name="Group 31" id="31"/>
          <p:cNvGrpSpPr/>
          <p:nvPr/>
        </p:nvGrpSpPr>
        <p:grpSpPr>
          <a:xfrm rot="0">
            <a:off x="3555861" y="2393910"/>
            <a:ext cx="2254186" cy="1197882"/>
            <a:chOff x="0" y="0"/>
            <a:chExt cx="3005582" cy="1597176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3005582" cy="1597152"/>
            </a:xfrm>
            <a:custGeom>
              <a:avLst/>
              <a:gdLst/>
              <a:ahLst/>
              <a:cxnLst/>
              <a:rect r="r" b="b" t="t" l="l"/>
              <a:pathLst>
                <a:path h="1597152" w="3005582">
                  <a:moveTo>
                    <a:pt x="1524" y="0"/>
                  </a:moveTo>
                  <a:lnTo>
                    <a:pt x="3004058" y="0"/>
                  </a:lnTo>
                  <a:cubicBezTo>
                    <a:pt x="3004947" y="0"/>
                    <a:pt x="3005582" y="762"/>
                    <a:pt x="3005582" y="1524"/>
                  </a:cubicBezTo>
                  <a:lnTo>
                    <a:pt x="3005582" y="1595628"/>
                  </a:lnTo>
                  <a:cubicBezTo>
                    <a:pt x="3005582" y="1596517"/>
                    <a:pt x="3004820" y="1597152"/>
                    <a:pt x="3004058" y="1597152"/>
                  </a:cubicBezTo>
                  <a:lnTo>
                    <a:pt x="1524" y="1597152"/>
                  </a:lnTo>
                  <a:cubicBezTo>
                    <a:pt x="635" y="1597152"/>
                    <a:pt x="0" y="1596390"/>
                    <a:pt x="0" y="1595628"/>
                  </a:cubicBezTo>
                  <a:lnTo>
                    <a:pt x="0" y="1524"/>
                  </a:lnTo>
                  <a:cubicBezTo>
                    <a:pt x="0" y="635"/>
                    <a:pt x="762" y="0"/>
                    <a:pt x="1524" y="0"/>
                  </a:cubicBezTo>
                  <a:moveTo>
                    <a:pt x="1524" y="3302"/>
                  </a:moveTo>
                  <a:lnTo>
                    <a:pt x="1524" y="1524"/>
                  </a:lnTo>
                  <a:lnTo>
                    <a:pt x="3048" y="1524"/>
                  </a:lnTo>
                  <a:lnTo>
                    <a:pt x="3048" y="1595628"/>
                  </a:lnTo>
                  <a:lnTo>
                    <a:pt x="1524" y="1595628"/>
                  </a:lnTo>
                  <a:lnTo>
                    <a:pt x="1524" y="1593977"/>
                  </a:lnTo>
                  <a:lnTo>
                    <a:pt x="3004058" y="1593977"/>
                  </a:lnTo>
                  <a:lnTo>
                    <a:pt x="3004058" y="1595628"/>
                  </a:lnTo>
                  <a:lnTo>
                    <a:pt x="3002534" y="1595628"/>
                  </a:lnTo>
                  <a:lnTo>
                    <a:pt x="3002534" y="1524"/>
                  </a:lnTo>
                  <a:lnTo>
                    <a:pt x="3004058" y="1524"/>
                  </a:lnTo>
                  <a:lnTo>
                    <a:pt x="3004058" y="3302"/>
                  </a:lnTo>
                  <a:lnTo>
                    <a:pt x="1524" y="3302"/>
                  </a:lnTo>
                  <a:close/>
                </a:path>
              </a:pathLst>
            </a:custGeom>
            <a:solidFill>
              <a:srgbClr val="0741BA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33" id="33"/>
          <p:cNvSpPr txBox="true"/>
          <p:nvPr/>
        </p:nvSpPr>
        <p:spPr>
          <a:xfrm rot="0">
            <a:off x="3607804" y="2429184"/>
            <a:ext cx="2150281" cy="11106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true">
                <a:solidFill>
                  <a:srgbClr val="20D69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PROMESA CUMPLIDA 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8107332" y="4556345"/>
            <a:ext cx="2073306" cy="740669"/>
            <a:chOff x="0" y="0"/>
            <a:chExt cx="2764408" cy="987559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2764409" cy="987552"/>
            </a:xfrm>
            <a:custGeom>
              <a:avLst/>
              <a:gdLst/>
              <a:ahLst/>
              <a:cxnLst/>
              <a:rect r="r" b="b" t="t" l="l"/>
              <a:pathLst>
                <a:path h="987552" w="2764409">
                  <a:moveTo>
                    <a:pt x="1524" y="0"/>
                  </a:moveTo>
                  <a:lnTo>
                    <a:pt x="2762885" y="0"/>
                  </a:lnTo>
                  <a:cubicBezTo>
                    <a:pt x="2763774" y="0"/>
                    <a:pt x="2764409" y="762"/>
                    <a:pt x="2764409" y="1524"/>
                  </a:cubicBezTo>
                  <a:lnTo>
                    <a:pt x="2764409" y="986028"/>
                  </a:lnTo>
                  <a:cubicBezTo>
                    <a:pt x="2764409" y="986917"/>
                    <a:pt x="2763647" y="987552"/>
                    <a:pt x="2762885" y="987552"/>
                  </a:cubicBezTo>
                  <a:lnTo>
                    <a:pt x="1524" y="987552"/>
                  </a:lnTo>
                  <a:cubicBezTo>
                    <a:pt x="635" y="987552"/>
                    <a:pt x="0" y="986790"/>
                    <a:pt x="0" y="986028"/>
                  </a:cubicBezTo>
                  <a:lnTo>
                    <a:pt x="0" y="1524"/>
                  </a:lnTo>
                  <a:cubicBezTo>
                    <a:pt x="0" y="635"/>
                    <a:pt x="762" y="0"/>
                    <a:pt x="1524" y="0"/>
                  </a:cubicBezTo>
                  <a:moveTo>
                    <a:pt x="1524" y="3429"/>
                  </a:moveTo>
                  <a:lnTo>
                    <a:pt x="1524" y="1524"/>
                  </a:lnTo>
                  <a:lnTo>
                    <a:pt x="3048" y="1524"/>
                  </a:lnTo>
                  <a:lnTo>
                    <a:pt x="3048" y="986028"/>
                  </a:lnTo>
                  <a:lnTo>
                    <a:pt x="1524" y="986028"/>
                  </a:lnTo>
                  <a:lnTo>
                    <a:pt x="1524" y="984123"/>
                  </a:lnTo>
                  <a:lnTo>
                    <a:pt x="2762885" y="984123"/>
                  </a:lnTo>
                  <a:lnTo>
                    <a:pt x="2762885" y="986028"/>
                  </a:lnTo>
                  <a:lnTo>
                    <a:pt x="2761361" y="986028"/>
                  </a:lnTo>
                  <a:lnTo>
                    <a:pt x="2761361" y="1524"/>
                  </a:lnTo>
                  <a:lnTo>
                    <a:pt x="2762885" y="1524"/>
                  </a:lnTo>
                  <a:lnTo>
                    <a:pt x="2762885" y="3429"/>
                  </a:lnTo>
                  <a:lnTo>
                    <a:pt x="1524" y="3429"/>
                  </a:lnTo>
                  <a:close/>
                </a:path>
              </a:pathLst>
            </a:custGeom>
            <a:solidFill>
              <a:srgbClr val="0741BA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36" id="36"/>
          <p:cNvSpPr txBox="true"/>
          <p:nvPr/>
        </p:nvSpPr>
        <p:spPr>
          <a:xfrm rot="0">
            <a:off x="8159275" y="4591619"/>
            <a:ext cx="1969448" cy="653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F5F5F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Reclamo</a:t>
            </a:r>
          </a:p>
        </p:txBody>
      </p:sp>
      <p:sp>
        <p:nvSpPr>
          <p:cNvPr name="TextBox 37" id="37"/>
          <p:cNvSpPr txBox="true"/>
          <p:nvPr/>
        </p:nvSpPr>
        <p:spPr>
          <a:xfrm rot="1651890">
            <a:off x="10083921" y="6059283"/>
            <a:ext cx="2988860" cy="5259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>
                <a:solidFill>
                  <a:srgbClr val="20D69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Incumplimiento</a:t>
            </a:r>
          </a:p>
        </p:txBody>
      </p:sp>
      <p:grpSp>
        <p:nvGrpSpPr>
          <p:cNvPr name="Group 38" id="38"/>
          <p:cNvGrpSpPr/>
          <p:nvPr/>
        </p:nvGrpSpPr>
        <p:grpSpPr>
          <a:xfrm rot="0">
            <a:off x="14679625" y="1388360"/>
            <a:ext cx="1472418" cy="1227234"/>
            <a:chOff x="0" y="0"/>
            <a:chExt cx="1963224" cy="1636312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1963166" cy="1636268"/>
            </a:xfrm>
            <a:custGeom>
              <a:avLst/>
              <a:gdLst/>
              <a:ahLst/>
              <a:cxnLst/>
              <a:rect r="r" b="b" t="t" l="l"/>
              <a:pathLst>
                <a:path h="1636268" w="1963166">
                  <a:moveTo>
                    <a:pt x="0" y="0"/>
                  </a:moveTo>
                  <a:lnTo>
                    <a:pt x="1963166" y="0"/>
                  </a:lnTo>
                  <a:lnTo>
                    <a:pt x="1963166" y="1636268"/>
                  </a:lnTo>
                  <a:lnTo>
                    <a:pt x="0" y="16362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4709" t="0" r="-14712" b="-2"/>
              </a:stretch>
            </a:blipFill>
          </p:spPr>
        </p:sp>
      </p:grpSp>
      <p:sp>
        <p:nvSpPr>
          <p:cNvPr name="Freeform 40" id="40"/>
          <p:cNvSpPr/>
          <p:nvPr/>
        </p:nvSpPr>
        <p:spPr>
          <a:xfrm flipH="false" flipV="false" rot="0">
            <a:off x="16073730" y="5432246"/>
            <a:ext cx="423437" cy="765231"/>
          </a:xfrm>
          <a:custGeom>
            <a:avLst/>
            <a:gdLst/>
            <a:ahLst/>
            <a:cxnLst/>
            <a:rect r="r" b="b" t="t" l="l"/>
            <a:pathLst>
              <a:path h="765231" w="423437">
                <a:moveTo>
                  <a:pt x="0" y="0"/>
                </a:moveTo>
                <a:lnTo>
                  <a:pt x="423438" y="0"/>
                </a:lnTo>
                <a:lnTo>
                  <a:pt x="423438" y="765232"/>
                </a:lnTo>
                <a:lnTo>
                  <a:pt x="0" y="7652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1" id="41"/>
          <p:cNvSpPr/>
          <p:nvPr/>
        </p:nvSpPr>
        <p:spPr>
          <a:xfrm flipH="false" flipV="false" rot="0">
            <a:off x="10594531" y="7541491"/>
            <a:ext cx="2430569" cy="839186"/>
          </a:xfrm>
          <a:custGeom>
            <a:avLst/>
            <a:gdLst/>
            <a:ahLst/>
            <a:cxnLst/>
            <a:rect r="r" b="b" t="t" l="l"/>
            <a:pathLst>
              <a:path h="839186" w="2430569">
                <a:moveTo>
                  <a:pt x="0" y="0"/>
                </a:moveTo>
                <a:lnTo>
                  <a:pt x="2430568" y="0"/>
                </a:lnTo>
                <a:lnTo>
                  <a:pt x="2430568" y="839185"/>
                </a:lnTo>
                <a:lnTo>
                  <a:pt x="0" y="8391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0">
            <a:off x="5982986" y="6368108"/>
            <a:ext cx="1615754" cy="1387438"/>
          </a:xfrm>
          <a:custGeom>
            <a:avLst/>
            <a:gdLst/>
            <a:ahLst/>
            <a:cxnLst/>
            <a:rect r="r" b="b" t="t" l="l"/>
            <a:pathLst>
              <a:path h="1387438" w="1615754">
                <a:moveTo>
                  <a:pt x="0" y="0"/>
                </a:moveTo>
                <a:lnTo>
                  <a:pt x="1615755" y="0"/>
                </a:lnTo>
                <a:lnTo>
                  <a:pt x="1615755" y="1387438"/>
                </a:lnTo>
                <a:lnTo>
                  <a:pt x="0" y="138743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3" id="43"/>
          <p:cNvSpPr/>
          <p:nvPr/>
        </p:nvSpPr>
        <p:spPr>
          <a:xfrm flipH="false" flipV="false" rot="0">
            <a:off x="4682220" y="3965097"/>
            <a:ext cx="204573" cy="1433186"/>
          </a:xfrm>
          <a:custGeom>
            <a:avLst/>
            <a:gdLst/>
            <a:ahLst/>
            <a:cxnLst/>
            <a:rect r="r" b="b" t="t" l="l"/>
            <a:pathLst>
              <a:path h="1433186" w="204573">
                <a:moveTo>
                  <a:pt x="0" y="0"/>
                </a:moveTo>
                <a:lnTo>
                  <a:pt x="204572" y="0"/>
                </a:lnTo>
                <a:lnTo>
                  <a:pt x="204572" y="1433185"/>
                </a:lnTo>
                <a:lnTo>
                  <a:pt x="0" y="143318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4" id="44"/>
          <p:cNvSpPr/>
          <p:nvPr/>
        </p:nvSpPr>
        <p:spPr>
          <a:xfrm flipH="false" flipV="false" rot="0">
            <a:off x="10413648" y="4197289"/>
            <a:ext cx="1512322" cy="587915"/>
          </a:xfrm>
          <a:custGeom>
            <a:avLst/>
            <a:gdLst/>
            <a:ahLst/>
            <a:cxnLst/>
            <a:rect r="r" b="b" t="t" l="l"/>
            <a:pathLst>
              <a:path h="587915" w="1512322">
                <a:moveTo>
                  <a:pt x="0" y="0"/>
                </a:moveTo>
                <a:lnTo>
                  <a:pt x="1512322" y="0"/>
                </a:lnTo>
                <a:lnTo>
                  <a:pt x="1512322" y="587914"/>
                </a:lnTo>
                <a:lnTo>
                  <a:pt x="0" y="58791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5" id="45"/>
          <p:cNvSpPr/>
          <p:nvPr/>
        </p:nvSpPr>
        <p:spPr>
          <a:xfrm flipH="false" flipV="false" rot="0">
            <a:off x="10369921" y="5107630"/>
            <a:ext cx="3088505" cy="1770337"/>
          </a:xfrm>
          <a:custGeom>
            <a:avLst/>
            <a:gdLst/>
            <a:ahLst/>
            <a:cxnLst/>
            <a:rect r="r" b="b" t="t" l="l"/>
            <a:pathLst>
              <a:path h="1770337" w="3088505">
                <a:moveTo>
                  <a:pt x="0" y="0"/>
                </a:moveTo>
                <a:lnTo>
                  <a:pt x="3088505" y="0"/>
                </a:lnTo>
                <a:lnTo>
                  <a:pt x="3088505" y="1770337"/>
                </a:lnTo>
                <a:lnTo>
                  <a:pt x="0" y="177033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6" id="46"/>
          <p:cNvSpPr/>
          <p:nvPr/>
        </p:nvSpPr>
        <p:spPr>
          <a:xfrm flipH="false" flipV="false" rot="0">
            <a:off x="6427647" y="4949481"/>
            <a:ext cx="1512322" cy="587915"/>
          </a:xfrm>
          <a:custGeom>
            <a:avLst/>
            <a:gdLst/>
            <a:ahLst/>
            <a:cxnLst/>
            <a:rect r="r" b="b" t="t" l="l"/>
            <a:pathLst>
              <a:path h="587915" w="1512322">
                <a:moveTo>
                  <a:pt x="0" y="0"/>
                </a:moveTo>
                <a:lnTo>
                  <a:pt x="1512322" y="0"/>
                </a:lnTo>
                <a:lnTo>
                  <a:pt x="1512322" y="587914"/>
                </a:lnTo>
                <a:lnTo>
                  <a:pt x="0" y="58791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7" id="47"/>
          <p:cNvSpPr/>
          <p:nvPr/>
        </p:nvSpPr>
        <p:spPr>
          <a:xfrm flipH="false" flipV="false" rot="0">
            <a:off x="15236596" y="4609839"/>
            <a:ext cx="663509" cy="471306"/>
          </a:xfrm>
          <a:custGeom>
            <a:avLst/>
            <a:gdLst/>
            <a:ahLst/>
            <a:cxnLst/>
            <a:rect r="r" b="b" t="t" l="l"/>
            <a:pathLst>
              <a:path h="471306" w="663509">
                <a:moveTo>
                  <a:pt x="0" y="0"/>
                </a:moveTo>
                <a:lnTo>
                  <a:pt x="663509" y="0"/>
                </a:lnTo>
                <a:lnTo>
                  <a:pt x="663509" y="471306"/>
                </a:lnTo>
                <a:lnTo>
                  <a:pt x="0" y="4713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8" id="48"/>
          <p:cNvSpPr/>
          <p:nvPr/>
        </p:nvSpPr>
        <p:spPr>
          <a:xfrm flipH="false" flipV="false" rot="0">
            <a:off x="15236543" y="3456196"/>
            <a:ext cx="663007" cy="475549"/>
          </a:xfrm>
          <a:custGeom>
            <a:avLst/>
            <a:gdLst/>
            <a:ahLst/>
            <a:cxnLst/>
            <a:rect r="r" b="b" t="t" l="l"/>
            <a:pathLst>
              <a:path h="475549" w="663007">
                <a:moveTo>
                  <a:pt x="0" y="0"/>
                </a:moveTo>
                <a:lnTo>
                  <a:pt x="663007" y="0"/>
                </a:lnTo>
                <a:lnTo>
                  <a:pt x="663007" y="475549"/>
                </a:lnTo>
                <a:lnTo>
                  <a:pt x="0" y="4755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9" id="49"/>
          <p:cNvSpPr/>
          <p:nvPr/>
        </p:nvSpPr>
        <p:spPr>
          <a:xfrm flipH="false" flipV="false" rot="0">
            <a:off x="16194492" y="2445833"/>
            <a:ext cx="250507" cy="702087"/>
          </a:xfrm>
          <a:custGeom>
            <a:avLst/>
            <a:gdLst/>
            <a:ahLst/>
            <a:cxnLst/>
            <a:rect r="r" b="b" t="t" l="l"/>
            <a:pathLst>
              <a:path h="702087" w="250507">
                <a:moveTo>
                  <a:pt x="0" y="0"/>
                </a:moveTo>
                <a:lnTo>
                  <a:pt x="250507" y="0"/>
                </a:lnTo>
                <a:lnTo>
                  <a:pt x="250507" y="702087"/>
                </a:lnTo>
                <a:lnTo>
                  <a:pt x="0" y="702087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0" id="50"/>
          <p:cNvSpPr/>
          <p:nvPr/>
        </p:nvSpPr>
        <p:spPr>
          <a:xfrm flipH="false" flipV="false" rot="0">
            <a:off x="10933153" y="2534448"/>
            <a:ext cx="1559816" cy="1371013"/>
          </a:xfrm>
          <a:custGeom>
            <a:avLst/>
            <a:gdLst/>
            <a:ahLst/>
            <a:cxnLst/>
            <a:rect r="r" b="b" t="t" l="l"/>
            <a:pathLst>
              <a:path h="1371013" w="1559816">
                <a:moveTo>
                  <a:pt x="0" y="0"/>
                </a:moveTo>
                <a:lnTo>
                  <a:pt x="1559816" y="0"/>
                </a:lnTo>
                <a:lnTo>
                  <a:pt x="1559816" y="1371012"/>
                </a:lnTo>
                <a:lnTo>
                  <a:pt x="0" y="1371012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1" id="51"/>
          <p:cNvGrpSpPr/>
          <p:nvPr/>
        </p:nvGrpSpPr>
        <p:grpSpPr>
          <a:xfrm rot="0">
            <a:off x="1203947" y="8070542"/>
            <a:ext cx="1635437" cy="1635437"/>
            <a:chOff x="0" y="0"/>
            <a:chExt cx="2180583" cy="2180583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2180590" cy="2180590"/>
            </a:xfrm>
            <a:custGeom>
              <a:avLst/>
              <a:gdLst/>
              <a:ahLst/>
              <a:cxnLst/>
              <a:rect r="r" b="b" t="t" l="l"/>
              <a:pathLst>
                <a:path h="2180590" w="2180590">
                  <a:moveTo>
                    <a:pt x="0" y="0"/>
                  </a:moveTo>
                  <a:lnTo>
                    <a:pt x="2180590" y="0"/>
                  </a:lnTo>
                  <a:lnTo>
                    <a:pt x="2180590" y="2180590"/>
                  </a:lnTo>
                  <a:lnTo>
                    <a:pt x="0" y="21805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 l="0" t="0" r="0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8205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658632" y="8251992"/>
            <a:ext cx="8970734" cy="1875244"/>
            <a:chOff x="0" y="0"/>
            <a:chExt cx="11960979" cy="250032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960978" cy="2500325"/>
            </a:xfrm>
            <a:custGeom>
              <a:avLst/>
              <a:gdLst/>
              <a:ahLst/>
              <a:cxnLst/>
              <a:rect r="r" b="b" t="t" l="l"/>
              <a:pathLst>
                <a:path h="2500325" w="11960978">
                  <a:moveTo>
                    <a:pt x="0" y="0"/>
                  </a:moveTo>
                  <a:lnTo>
                    <a:pt x="11960978" y="0"/>
                  </a:lnTo>
                  <a:lnTo>
                    <a:pt x="11960978" y="2500325"/>
                  </a:lnTo>
                  <a:lnTo>
                    <a:pt x="0" y="250032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11960979" cy="2443175"/>
            </a:xfrm>
            <a:prstGeom prst="rect">
              <a:avLst/>
            </a:prstGeom>
          </p:spPr>
          <p:txBody>
            <a:bodyPr anchor="b" rtlCol="false" tIns="0" lIns="0" bIns="0" rIns="0"/>
            <a:lstStyle/>
            <a:p>
              <a:pPr algn="ctr">
                <a:lnSpc>
                  <a:spcPts val="5832"/>
                </a:lnSpc>
              </a:pPr>
            </a:p>
            <a:p>
              <a:pPr algn="ctr">
                <a:lnSpc>
                  <a:spcPts val="5832"/>
                </a:lnSpc>
              </a:pPr>
              <a:r>
                <a:rPr lang="en-US" sz="5400">
                  <a:solidFill>
                    <a:srgbClr val="F5F5F5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PIDO NUEVAMENTE.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655678" y="2946384"/>
            <a:ext cx="4976635" cy="4284696"/>
            <a:chOff x="0" y="0"/>
            <a:chExt cx="6635513" cy="571292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635496" cy="5712968"/>
            </a:xfrm>
            <a:custGeom>
              <a:avLst/>
              <a:gdLst/>
              <a:ahLst/>
              <a:cxnLst/>
              <a:rect r="r" b="b" t="t" l="l"/>
              <a:pathLst>
                <a:path h="5712968" w="6635496">
                  <a:moveTo>
                    <a:pt x="0" y="0"/>
                  </a:moveTo>
                  <a:lnTo>
                    <a:pt x="6635496" y="0"/>
                  </a:lnTo>
                  <a:lnTo>
                    <a:pt x="6635496" y="5712968"/>
                  </a:lnTo>
                  <a:lnTo>
                    <a:pt x="0" y="57129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5551224" y="983805"/>
            <a:ext cx="7185548" cy="1798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20"/>
              </a:lnSpc>
            </a:pPr>
            <a:r>
              <a:rPr lang="en-US" sz="8100">
                <a:solidFill>
                  <a:srgbClr val="F5F5F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RECLAMO 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203947" y="8070542"/>
            <a:ext cx="1635437" cy="1635437"/>
            <a:chOff x="0" y="0"/>
            <a:chExt cx="2180583" cy="218058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180590" cy="2180590"/>
            </a:xfrm>
            <a:custGeom>
              <a:avLst/>
              <a:gdLst/>
              <a:ahLst/>
              <a:cxnLst/>
              <a:rect r="r" b="b" t="t" l="l"/>
              <a:pathLst>
                <a:path h="2180590" w="2180590">
                  <a:moveTo>
                    <a:pt x="0" y="0"/>
                  </a:moveTo>
                  <a:lnTo>
                    <a:pt x="2180590" y="0"/>
                  </a:lnTo>
                  <a:lnTo>
                    <a:pt x="2180590" y="2180590"/>
                  </a:lnTo>
                  <a:lnTo>
                    <a:pt x="0" y="21805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6C1C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471242" y="3047716"/>
            <a:ext cx="5283994" cy="913258"/>
          </a:xfrm>
          <a:custGeom>
            <a:avLst/>
            <a:gdLst/>
            <a:ahLst/>
            <a:cxnLst/>
            <a:rect r="r" b="b" t="t" l="l"/>
            <a:pathLst>
              <a:path h="913258" w="5283994">
                <a:moveTo>
                  <a:pt x="0" y="0"/>
                </a:moveTo>
                <a:lnTo>
                  <a:pt x="5283994" y="0"/>
                </a:lnTo>
                <a:lnTo>
                  <a:pt x="5283994" y="913258"/>
                </a:lnTo>
                <a:lnTo>
                  <a:pt x="0" y="9132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497153" y="3116490"/>
            <a:ext cx="5232129" cy="1141819"/>
            <a:chOff x="0" y="0"/>
            <a:chExt cx="6976172" cy="152242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976172" cy="1522425"/>
            </a:xfrm>
            <a:custGeom>
              <a:avLst/>
              <a:gdLst/>
              <a:ahLst/>
              <a:cxnLst/>
              <a:rect r="r" b="b" t="t" l="l"/>
              <a:pathLst>
                <a:path h="1522425" w="6976172">
                  <a:moveTo>
                    <a:pt x="0" y="0"/>
                  </a:moveTo>
                  <a:lnTo>
                    <a:pt x="6976172" y="0"/>
                  </a:lnTo>
                  <a:lnTo>
                    <a:pt x="6976172" y="1522425"/>
                  </a:lnTo>
                  <a:lnTo>
                    <a:pt x="0" y="152242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57150"/>
              <a:ext cx="6976172" cy="14652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832"/>
                </a:lnSpc>
              </a:pPr>
              <a:r>
                <a:rPr lang="en-US" sz="5400">
                  <a:solidFill>
                    <a:srgbClr val="1C191E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QUEJARSE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5233895">
            <a:off x="6064532" y="4024097"/>
            <a:ext cx="155066" cy="154876"/>
            <a:chOff x="0" y="0"/>
            <a:chExt cx="206755" cy="20650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06756" cy="206502"/>
            </a:xfrm>
            <a:custGeom>
              <a:avLst/>
              <a:gdLst/>
              <a:ahLst/>
              <a:cxnLst/>
              <a:rect r="r" b="b" t="t" l="l"/>
              <a:pathLst>
                <a:path h="206502" w="206756">
                  <a:moveTo>
                    <a:pt x="0" y="34417"/>
                  </a:moveTo>
                  <a:lnTo>
                    <a:pt x="103505" y="34417"/>
                  </a:lnTo>
                  <a:lnTo>
                    <a:pt x="103505" y="0"/>
                  </a:lnTo>
                  <a:lnTo>
                    <a:pt x="206756" y="103251"/>
                  </a:lnTo>
                  <a:lnTo>
                    <a:pt x="103505" y="206502"/>
                  </a:lnTo>
                  <a:lnTo>
                    <a:pt x="103505" y="172085"/>
                  </a:lnTo>
                  <a:lnTo>
                    <a:pt x="0" y="172085"/>
                  </a:lnTo>
                  <a:close/>
                </a:path>
              </a:pathLst>
            </a:custGeom>
            <a:solidFill>
              <a:srgbClr val="1C191E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3476004" y="4246794"/>
            <a:ext cx="5389912" cy="903733"/>
          </a:xfrm>
          <a:custGeom>
            <a:avLst/>
            <a:gdLst/>
            <a:ahLst/>
            <a:cxnLst/>
            <a:rect r="r" b="b" t="t" l="l"/>
            <a:pathLst>
              <a:path h="903733" w="5389912">
                <a:moveTo>
                  <a:pt x="0" y="0"/>
                </a:moveTo>
                <a:lnTo>
                  <a:pt x="5389912" y="0"/>
                </a:lnTo>
                <a:lnTo>
                  <a:pt x="5389912" y="903733"/>
                </a:lnTo>
                <a:lnTo>
                  <a:pt x="0" y="9037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3511440" y="4284173"/>
            <a:ext cx="5319046" cy="1002804"/>
            <a:chOff x="0" y="0"/>
            <a:chExt cx="7092061" cy="133707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092061" cy="1337056"/>
            </a:xfrm>
            <a:custGeom>
              <a:avLst/>
              <a:gdLst/>
              <a:ahLst/>
              <a:cxnLst/>
              <a:rect r="r" b="b" t="t" l="l"/>
              <a:pathLst>
                <a:path h="1337056" w="7092061">
                  <a:moveTo>
                    <a:pt x="0" y="0"/>
                  </a:moveTo>
                  <a:lnTo>
                    <a:pt x="7092061" y="0"/>
                  </a:lnTo>
                  <a:lnTo>
                    <a:pt x="7092061" y="1337056"/>
                  </a:lnTo>
                  <a:lnTo>
                    <a:pt x="0" y="1337056"/>
                  </a:lnTo>
                  <a:close/>
                </a:path>
              </a:pathLst>
            </a:custGeom>
            <a:solidFill>
              <a:srgbClr val="46C1C4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3501915" y="4272705"/>
            <a:ext cx="5338096" cy="1025738"/>
            <a:chOff x="0" y="0"/>
            <a:chExt cx="7117461" cy="136765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7117461" cy="1367663"/>
            </a:xfrm>
            <a:custGeom>
              <a:avLst/>
              <a:gdLst/>
              <a:ahLst/>
              <a:cxnLst/>
              <a:rect r="r" b="b" t="t" l="l"/>
              <a:pathLst>
                <a:path h="1367663" w="7117461">
                  <a:moveTo>
                    <a:pt x="12700" y="0"/>
                  </a:moveTo>
                  <a:lnTo>
                    <a:pt x="7104761" y="0"/>
                  </a:lnTo>
                  <a:cubicBezTo>
                    <a:pt x="7111746" y="0"/>
                    <a:pt x="7117461" y="6858"/>
                    <a:pt x="7117461" y="15240"/>
                  </a:cubicBezTo>
                  <a:lnTo>
                    <a:pt x="7117461" y="1352423"/>
                  </a:lnTo>
                  <a:cubicBezTo>
                    <a:pt x="7117461" y="1360805"/>
                    <a:pt x="7111746" y="1367663"/>
                    <a:pt x="7104761" y="1367663"/>
                  </a:cubicBezTo>
                  <a:lnTo>
                    <a:pt x="12700" y="1367663"/>
                  </a:lnTo>
                  <a:cubicBezTo>
                    <a:pt x="5715" y="1367663"/>
                    <a:pt x="0" y="1360805"/>
                    <a:pt x="0" y="1352423"/>
                  </a:cubicBezTo>
                  <a:lnTo>
                    <a:pt x="0" y="15240"/>
                  </a:lnTo>
                  <a:cubicBezTo>
                    <a:pt x="0" y="6858"/>
                    <a:pt x="5715" y="0"/>
                    <a:pt x="12700" y="0"/>
                  </a:cubicBezTo>
                  <a:moveTo>
                    <a:pt x="12700" y="30607"/>
                  </a:moveTo>
                  <a:lnTo>
                    <a:pt x="12700" y="15240"/>
                  </a:lnTo>
                  <a:lnTo>
                    <a:pt x="25400" y="15240"/>
                  </a:lnTo>
                  <a:lnTo>
                    <a:pt x="25400" y="1352423"/>
                  </a:lnTo>
                  <a:lnTo>
                    <a:pt x="12700" y="1352423"/>
                  </a:lnTo>
                  <a:lnTo>
                    <a:pt x="12700" y="1337183"/>
                  </a:lnTo>
                  <a:lnTo>
                    <a:pt x="7104761" y="1337183"/>
                  </a:lnTo>
                  <a:lnTo>
                    <a:pt x="7104761" y="1352423"/>
                  </a:lnTo>
                  <a:lnTo>
                    <a:pt x="7092061" y="1352423"/>
                  </a:lnTo>
                  <a:lnTo>
                    <a:pt x="7092061" y="15240"/>
                  </a:lnTo>
                  <a:lnTo>
                    <a:pt x="7104761" y="15240"/>
                  </a:lnTo>
                  <a:lnTo>
                    <a:pt x="7104761" y="30480"/>
                  </a:lnTo>
                  <a:lnTo>
                    <a:pt x="12700" y="30480"/>
                  </a:lnTo>
                  <a:close/>
                </a:path>
              </a:pathLst>
            </a:custGeom>
            <a:solidFill>
              <a:srgbClr val="1C191E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3501915" y="4294136"/>
            <a:ext cx="5338107" cy="1004297"/>
            <a:chOff x="0" y="0"/>
            <a:chExt cx="7117476" cy="133906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7117476" cy="1339062"/>
            </a:xfrm>
            <a:custGeom>
              <a:avLst/>
              <a:gdLst/>
              <a:ahLst/>
              <a:cxnLst/>
              <a:rect r="r" b="b" t="t" l="l"/>
              <a:pathLst>
                <a:path h="1339062" w="7117476">
                  <a:moveTo>
                    <a:pt x="0" y="0"/>
                  </a:moveTo>
                  <a:lnTo>
                    <a:pt x="7117476" y="0"/>
                  </a:lnTo>
                  <a:lnTo>
                    <a:pt x="7117476" y="1339062"/>
                  </a:lnTo>
                  <a:lnTo>
                    <a:pt x="0" y="133906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28575"/>
              <a:ext cx="7117476" cy="131048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916"/>
                </a:lnSpc>
              </a:pPr>
              <a:r>
                <a:rPr lang="en-US" sz="2700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Se basa en un montón de juicios del otro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5400000">
            <a:off x="6093500" y="5218406"/>
            <a:ext cx="154876" cy="154876"/>
            <a:chOff x="0" y="0"/>
            <a:chExt cx="206502" cy="206502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06502" cy="206502"/>
            </a:xfrm>
            <a:custGeom>
              <a:avLst/>
              <a:gdLst/>
              <a:ahLst/>
              <a:cxnLst/>
              <a:rect r="r" b="b" t="t" l="l"/>
              <a:pathLst>
                <a:path h="206502" w="206502">
                  <a:moveTo>
                    <a:pt x="0" y="34417"/>
                  </a:moveTo>
                  <a:lnTo>
                    <a:pt x="103251" y="34417"/>
                  </a:lnTo>
                  <a:lnTo>
                    <a:pt x="103251" y="0"/>
                  </a:lnTo>
                  <a:lnTo>
                    <a:pt x="206502" y="103251"/>
                  </a:lnTo>
                  <a:lnTo>
                    <a:pt x="103251" y="206502"/>
                  </a:lnTo>
                  <a:lnTo>
                    <a:pt x="103251" y="172085"/>
                  </a:lnTo>
                  <a:lnTo>
                    <a:pt x="0" y="172085"/>
                  </a:lnTo>
                  <a:close/>
                </a:path>
              </a:pathLst>
            </a:custGeom>
            <a:solidFill>
              <a:srgbClr val="1C191E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18" id="18"/>
          <p:cNvSpPr/>
          <p:nvPr/>
        </p:nvSpPr>
        <p:spPr>
          <a:xfrm flipH="false" flipV="false" rot="0">
            <a:off x="3476004" y="5441109"/>
            <a:ext cx="5389912" cy="903731"/>
          </a:xfrm>
          <a:custGeom>
            <a:avLst/>
            <a:gdLst/>
            <a:ahLst/>
            <a:cxnLst/>
            <a:rect r="r" b="b" t="t" l="l"/>
            <a:pathLst>
              <a:path h="903731" w="5389912">
                <a:moveTo>
                  <a:pt x="0" y="0"/>
                </a:moveTo>
                <a:lnTo>
                  <a:pt x="5389912" y="0"/>
                </a:lnTo>
                <a:lnTo>
                  <a:pt x="5389912" y="903731"/>
                </a:lnTo>
                <a:lnTo>
                  <a:pt x="0" y="9037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3511440" y="5478488"/>
            <a:ext cx="5319046" cy="1002804"/>
            <a:chOff x="0" y="0"/>
            <a:chExt cx="7092061" cy="1337071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7092061" cy="1337056"/>
            </a:xfrm>
            <a:custGeom>
              <a:avLst/>
              <a:gdLst/>
              <a:ahLst/>
              <a:cxnLst/>
              <a:rect r="r" b="b" t="t" l="l"/>
              <a:pathLst>
                <a:path h="1337056" w="7092061">
                  <a:moveTo>
                    <a:pt x="0" y="0"/>
                  </a:moveTo>
                  <a:lnTo>
                    <a:pt x="7092061" y="0"/>
                  </a:lnTo>
                  <a:lnTo>
                    <a:pt x="7092061" y="1337056"/>
                  </a:lnTo>
                  <a:lnTo>
                    <a:pt x="0" y="1337056"/>
                  </a:lnTo>
                  <a:close/>
                </a:path>
              </a:pathLst>
            </a:custGeom>
            <a:solidFill>
              <a:srgbClr val="46C1C4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21" id="21"/>
          <p:cNvGrpSpPr/>
          <p:nvPr/>
        </p:nvGrpSpPr>
        <p:grpSpPr>
          <a:xfrm rot="0">
            <a:off x="3501915" y="5467020"/>
            <a:ext cx="5338096" cy="1025738"/>
            <a:chOff x="0" y="0"/>
            <a:chExt cx="7117461" cy="1367651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7117461" cy="1367663"/>
            </a:xfrm>
            <a:custGeom>
              <a:avLst/>
              <a:gdLst/>
              <a:ahLst/>
              <a:cxnLst/>
              <a:rect r="r" b="b" t="t" l="l"/>
              <a:pathLst>
                <a:path h="1367663" w="7117461">
                  <a:moveTo>
                    <a:pt x="12700" y="0"/>
                  </a:moveTo>
                  <a:lnTo>
                    <a:pt x="7104761" y="0"/>
                  </a:lnTo>
                  <a:cubicBezTo>
                    <a:pt x="7111746" y="0"/>
                    <a:pt x="7117461" y="6858"/>
                    <a:pt x="7117461" y="15240"/>
                  </a:cubicBezTo>
                  <a:lnTo>
                    <a:pt x="7117461" y="1352423"/>
                  </a:lnTo>
                  <a:cubicBezTo>
                    <a:pt x="7117461" y="1360805"/>
                    <a:pt x="7111746" y="1367663"/>
                    <a:pt x="7104761" y="1367663"/>
                  </a:cubicBezTo>
                  <a:lnTo>
                    <a:pt x="12700" y="1367663"/>
                  </a:lnTo>
                  <a:cubicBezTo>
                    <a:pt x="5715" y="1367663"/>
                    <a:pt x="0" y="1360805"/>
                    <a:pt x="0" y="1352423"/>
                  </a:cubicBezTo>
                  <a:lnTo>
                    <a:pt x="0" y="15240"/>
                  </a:lnTo>
                  <a:cubicBezTo>
                    <a:pt x="0" y="6858"/>
                    <a:pt x="5715" y="0"/>
                    <a:pt x="12700" y="0"/>
                  </a:cubicBezTo>
                  <a:moveTo>
                    <a:pt x="12700" y="30607"/>
                  </a:moveTo>
                  <a:lnTo>
                    <a:pt x="12700" y="15240"/>
                  </a:lnTo>
                  <a:lnTo>
                    <a:pt x="25400" y="15240"/>
                  </a:lnTo>
                  <a:lnTo>
                    <a:pt x="25400" y="1352423"/>
                  </a:lnTo>
                  <a:lnTo>
                    <a:pt x="12700" y="1352423"/>
                  </a:lnTo>
                  <a:lnTo>
                    <a:pt x="12700" y="1337183"/>
                  </a:lnTo>
                  <a:lnTo>
                    <a:pt x="7104761" y="1337183"/>
                  </a:lnTo>
                  <a:lnTo>
                    <a:pt x="7104761" y="1352423"/>
                  </a:lnTo>
                  <a:lnTo>
                    <a:pt x="7092061" y="1352423"/>
                  </a:lnTo>
                  <a:lnTo>
                    <a:pt x="7092061" y="15240"/>
                  </a:lnTo>
                  <a:lnTo>
                    <a:pt x="7104761" y="15240"/>
                  </a:lnTo>
                  <a:lnTo>
                    <a:pt x="7104761" y="30480"/>
                  </a:lnTo>
                  <a:lnTo>
                    <a:pt x="12700" y="30480"/>
                  </a:lnTo>
                  <a:close/>
                </a:path>
              </a:pathLst>
            </a:custGeom>
            <a:solidFill>
              <a:srgbClr val="1C191E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23" id="23"/>
          <p:cNvGrpSpPr/>
          <p:nvPr/>
        </p:nvGrpSpPr>
        <p:grpSpPr>
          <a:xfrm rot="0">
            <a:off x="3501915" y="5488451"/>
            <a:ext cx="5338107" cy="1004297"/>
            <a:chOff x="0" y="0"/>
            <a:chExt cx="7117476" cy="1339062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7117476" cy="1339062"/>
            </a:xfrm>
            <a:custGeom>
              <a:avLst/>
              <a:gdLst/>
              <a:ahLst/>
              <a:cxnLst/>
              <a:rect r="r" b="b" t="t" l="l"/>
              <a:pathLst>
                <a:path h="1339062" w="7117476">
                  <a:moveTo>
                    <a:pt x="0" y="0"/>
                  </a:moveTo>
                  <a:lnTo>
                    <a:pt x="7117476" y="0"/>
                  </a:lnTo>
                  <a:lnTo>
                    <a:pt x="7117476" y="1339062"/>
                  </a:lnTo>
                  <a:lnTo>
                    <a:pt x="0" y="133906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28575"/>
              <a:ext cx="7117476" cy="131048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916"/>
                </a:lnSpc>
              </a:pPr>
              <a:r>
                <a:rPr lang="en-US" sz="2700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El otro trae la “historia” para defenderse del “ataque”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5400000">
            <a:off x="6093501" y="6412721"/>
            <a:ext cx="154876" cy="154876"/>
            <a:chOff x="0" y="0"/>
            <a:chExt cx="206502" cy="206502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06502" cy="206502"/>
            </a:xfrm>
            <a:custGeom>
              <a:avLst/>
              <a:gdLst/>
              <a:ahLst/>
              <a:cxnLst/>
              <a:rect r="r" b="b" t="t" l="l"/>
              <a:pathLst>
                <a:path h="206502" w="206502">
                  <a:moveTo>
                    <a:pt x="0" y="34417"/>
                  </a:moveTo>
                  <a:lnTo>
                    <a:pt x="103251" y="34417"/>
                  </a:lnTo>
                  <a:lnTo>
                    <a:pt x="103251" y="0"/>
                  </a:lnTo>
                  <a:lnTo>
                    <a:pt x="206502" y="103251"/>
                  </a:lnTo>
                  <a:lnTo>
                    <a:pt x="103251" y="206502"/>
                  </a:lnTo>
                  <a:lnTo>
                    <a:pt x="103251" y="172085"/>
                  </a:lnTo>
                  <a:lnTo>
                    <a:pt x="0" y="172085"/>
                  </a:lnTo>
                  <a:close/>
                </a:path>
              </a:pathLst>
            </a:custGeom>
            <a:solidFill>
              <a:srgbClr val="1C191E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28" id="28"/>
          <p:cNvSpPr/>
          <p:nvPr/>
        </p:nvSpPr>
        <p:spPr>
          <a:xfrm flipH="false" flipV="false" rot="0">
            <a:off x="3386882" y="6635424"/>
            <a:ext cx="5568220" cy="903731"/>
          </a:xfrm>
          <a:custGeom>
            <a:avLst/>
            <a:gdLst/>
            <a:ahLst/>
            <a:cxnLst/>
            <a:rect r="r" b="b" t="t" l="l"/>
            <a:pathLst>
              <a:path h="903731" w="5568220">
                <a:moveTo>
                  <a:pt x="0" y="0"/>
                </a:moveTo>
                <a:lnTo>
                  <a:pt x="5568220" y="0"/>
                </a:lnTo>
                <a:lnTo>
                  <a:pt x="5568220" y="903731"/>
                </a:lnTo>
                <a:lnTo>
                  <a:pt x="0" y="9037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9" id="29"/>
          <p:cNvGrpSpPr/>
          <p:nvPr/>
        </p:nvGrpSpPr>
        <p:grpSpPr>
          <a:xfrm rot="0">
            <a:off x="3422317" y="6670860"/>
            <a:ext cx="5497258" cy="832866"/>
            <a:chOff x="0" y="0"/>
            <a:chExt cx="7329678" cy="1110489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7329678" cy="1110488"/>
            </a:xfrm>
            <a:custGeom>
              <a:avLst/>
              <a:gdLst/>
              <a:ahLst/>
              <a:cxnLst/>
              <a:rect r="r" b="b" t="t" l="l"/>
              <a:pathLst>
                <a:path h="1110488" w="7329678">
                  <a:moveTo>
                    <a:pt x="0" y="0"/>
                  </a:moveTo>
                  <a:lnTo>
                    <a:pt x="7329678" y="0"/>
                  </a:lnTo>
                  <a:lnTo>
                    <a:pt x="7329678" y="1110488"/>
                  </a:lnTo>
                  <a:lnTo>
                    <a:pt x="0" y="1110488"/>
                  </a:lnTo>
                  <a:close/>
                </a:path>
              </a:pathLst>
            </a:custGeom>
            <a:solidFill>
              <a:srgbClr val="46C1C4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31" id="31"/>
          <p:cNvGrpSpPr/>
          <p:nvPr/>
        </p:nvGrpSpPr>
        <p:grpSpPr>
          <a:xfrm rot="0">
            <a:off x="3412792" y="6661335"/>
            <a:ext cx="5516308" cy="851917"/>
            <a:chOff x="0" y="0"/>
            <a:chExt cx="7355078" cy="1135889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7355078" cy="1135888"/>
            </a:xfrm>
            <a:custGeom>
              <a:avLst/>
              <a:gdLst/>
              <a:ahLst/>
              <a:cxnLst/>
              <a:rect r="r" b="b" t="t" l="l"/>
              <a:pathLst>
                <a:path h="1135888" w="7355078">
                  <a:moveTo>
                    <a:pt x="12700" y="0"/>
                  </a:moveTo>
                  <a:lnTo>
                    <a:pt x="7342378" y="0"/>
                  </a:lnTo>
                  <a:cubicBezTo>
                    <a:pt x="7349363" y="0"/>
                    <a:pt x="7355078" y="5715"/>
                    <a:pt x="7355078" y="12700"/>
                  </a:cubicBezTo>
                  <a:lnTo>
                    <a:pt x="7355078" y="1123188"/>
                  </a:lnTo>
                  <a:cubicBezTo>
                    <a:pt x="7355078" y="1130173"/>
                    <a:pt x="7349363" y="1135888"/>
                    <a:pt x="7342378" y="1135888"/>
                  </a:cubicBezTo>
                  <a:lnTo>
                    <a:pt x="12700" y="1135888"/>
                  </a:lnTo>
                  <a:cubicBezTo>
                    <a:pt x="5715" y="1135888"/>
                    <a:pt x="0" y="1130173"/>
                    <a:pt x="0" y="1123188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123188"/>
                  </a:lnTo>
                  <a:lnTo>
                    <a:pt x="12700" y="1123188"/>
                  </a:lnTo>
                  <a:lnTo>
                    <a:pt x="12700" y="1110488"/>
                  </a:lnTo>
                  <a:lnTo>
                    <a:pt x="7342378" y="1110488"/>
                  </a:lnTo>
                  <a:lnTo>
                    <a:pt x="7342378" y="1123188"/>
                  </a:lnTo>
                  <a:lnTo>
                    <a:pt x="7329678" y="1123188"/>
                  </a:lnTo>
                  <a:lnTo>
                    <a:pt x="7329678" y="12700"/>
                  </a:lnTo>
                  <a:lnTo>
                    <a:pt x="7342378" y="12700"/>
                  </a:lnTo>
                  <a:lnTo>
                    <a:pt x="7342378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1C191E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33" id="33"/>
          <p:cNvGrpSpPr/>
          <p:nvPr/>
        </p:nvGrpSpPr>
        <p:grpSpPr>
          <a:xfrm rot="0">
            <a:off x="3412792" y="6682766"/>
            <a:ext cx="5516352" cy="830475"/>
            <a:chOff x="0" y="0"/>
            <a:chExt cx="7355136" cy="11073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7355136" cy="1107300"/>
            </a:xfrm>
            <a:custGeom>
              <a:avLst/>
              <a:gdLst/>
              <a:ahLst/>
              <a:cxnLst/>
              <a:rect r="r" b="b" t="t" l="l"/>
              <a:pathLst>
                <a:path h="1107300" w="7355136">
                  <a:moveTo>
                    <a:pt x="0" y="0"/>
                  </a:moveTo>
                  <a:lnTo>
                    <a:pt x="7355136" y="0"/>
                  </a:lnTo>
                  <a:lnTo>
                    <a:pt x="7355136" y="1107300"/>
                  </a:lnTo>
                  <a:lnTo>
                    <a:pt x="0" y="11073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5" id="35"/>
            <p:cNvSpPr txBox="true"/>
            <p:nvPr/>
          </p:nvSpPr>
          <p:spPr>
            <a:xfrm>
              <a:off x="0" y="28575"/>
              <a:ext cx="7355136" cy="10787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916"/>
                </a:lnSpc>
              </a:pPr>
              <a:r>
                <a:rPr lang="en-US" sz="2700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Se debilita la relación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5400000">
            <a:off x="6093500" y="7607036"/>
            <a:ext cx="154876" cy="154876"/>
            <a:chOff x="0" y="0"/>
            <a:chExt cx="206502" cy="206502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206502" cy="206502"/>
            </a:xfrm>
            <a:custGeom>
              <a:avLst/>
              <a:gdLst/>
              <a:ahLst/>
              <a:cxnLst/>
              <a:rect r="r" b="b" t="t" l="l"/>
              <a:pathLst>
                <a:path h="206502" w="206502">
                  <a:moveTo>
                    <a:pt x="0" y="34417"/>
                  </a:moveTo>
                  <a:lnTo>
                    <a:pt x="103251" y="34417"/>
                  </a:lnTo>
                  <a:lnTo>
                    <a:pt x="103251" y="0"/>
                  </a:lnTo>
                  <a:lnTo>
                    <a:pt x="206502" y="103251"/>
                  </a:lnTo>
                  <a:lnTo>
                    <a:pt x="103251" y="206502"/>
                  </a:lnTo>
                  <a:lnTo>
                    <a:pt x="103251" y="172085"/>
                  </a:lnTo>
                  <a:lnTo>
                    <a:pt x="0" y="172085"/>
                  </a:lnTo>
                  <a:close/>
                </a:path>
              </a:pathLst>
            </a:custGeom>
            <a:solidFill>
              <a:srgbClr val="1C191E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38" id="38"/>
          <p:cNvSpPr/>
          <p:nvPr/>
        </p:nvSpPr>
        <p:spPr>
          <a:xfrm flipH="false" flipV="false" rot="0">
            <a:off x="3411192" y="7829739"/>
            <a:ext cx="5519644" cy="903731"/>
          </a:xfrm>
          <a:custGeom>
            <a:avLst/>
            <a:gdLst/>
            <a:ahLst/>
            <a:cxnLst/>
            <a:rect r="r" b="b" t="t" l="l"/>
            <a:pathLst>
              <a:path h="903731" w="5519644">
                <a:moveTo>
                  <a:pt x="0" y="0"/>
                </a:moveTo>
                <a:lnTo>
                  <a:pt x="5519644" y="0"/>
                </a:lnTo>
                <a:lnTo>
                  <a:pt x="5519644" y="903731"/>
                </a:lnTo>
                <a:lnTo>
                  <a:pt x="0" y="90373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9" id="39"/>
          <p:cNvGrpSpPr/>
          <p:nvPr/>
        </p:nvGrpSpPr>
        <p:grpSpPr>
          <a:xfrm rot="0">
            <a:off x="3446628" y="7865175"/>
            <a:ext cx="5448681" cy="832866"/>
            <a:chOff x="0" y="0"/>
            <a:chExt cx="7264909" cy="1110489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7264908" cy="1110488"/>
            </a:xfrm>
            <a:custGeom>
              <a:avLst/>
              <a:gdLst/>
              <a:ahLst/>
              <a:cxnLst/>
              <a:rect r="r" b="b" t="t" l="l"/>
              <a:pathLst>
                <a:path h="1110488" w="7264908">
                  <a:moveTo>
                    <a:pt x="0" y="0"/>
                  </a:moveTo>
                  <a:lnTo>
                    <a:pt x="7264908" y="0"/>
                  </a:lnTo>
                  <a:lnTo>
                    <a:pt x="7264908" y="1110488"/>
                  </a:lnTo>
                  <a:lnTo>
                    <a:pt x="0" y="1110488"/>
                  </a:lnTo>
                  <a:close/>
                </a:path>
              </a:pathLst>
            </a:custGeom>
            <a:solidFill>
              <a:srgbClr val="46C1C4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41" id="41"/>
          <p:cNvGrpSpPr/>
          <p:nvPr/>
        </p:nvGrpSpPr>
        <p:grpSpPr>
          <a:xfrm rot="0">
            <a:off x="3437103" y="7855650"/>
            <a:ext cx="5467732" cy="851917"/>
            <a:chOff x="0" y="0"/>
            <a:chExt cx="7290309" cy="1135889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7290308" cy="1135888"/>
            </a:xfrm>
            <a:custGeom>
              <a:avLst/>
              <a:gdLst/>
              <a:ahLst/>
              <a:cxnLst/>
              <a:rect r="r" b="b" t="t" l="l"/>
              <a:pathLst>
                <a:path h="1135888" w="7290308">
                  <a:moveTo>
                    <a:pt x="12700" y="0"/>
                  </a:moveTo>
                  <a:lnTo>
                    <a:pt x="7277608" y="0"/>
                  </a:lnTo>
                  <a:cubicBezTo>
                    <a:pt x="7284593" y="0"/>
                    <a:pt x="7290308" y="5715"/>
                    <a:pt x="7290308" y="12700"/>
                  </a:cubicBezTo>
                  <a:lnTo>
                    <a:pt x="7290308" y="1123188"/>
                  </a:lnTo>
                  <a:cubicBezTo>
                    <a:pt x="7290308" y="1130173"/>
                    <a:pt x="7284593" y="1135888"/>
                    <a:pt x="7277608" y="1135888"/>
                  </a:cubicBezTo>
                  <a:lnTo>
                    <a:pt x="12700" y="1135888"/>
                  </a:lnTo>
                  <a:cubicBezTo>
                    <a:pt x="5715" y="1135888"/>
                    <a:pt x="0" y="1130173"/>
                    <a:pt x="0" y="1123188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123188"/>
                  </a:lnTo>
                  <a:lnTo>
                    <a:pt x="12700" y="1123188"/>
                  </a:lnTo>
                  <a:lnTo>
                    <a:pt x="12700" y="1110488"/>
                  </a:lnTo>
                  <a:lnTo>
                    <a:pt x="7277608" y="1110488"/>
                  </a:lnTo>
                  <a:lnTo>
                    <a:pt x="7277608" y="1123188"/>
                  </a:lnTo>
                  <a:lnTo>
                    <a:pt x="7264908" y="1123188"/>
                  </a:lnTo>
                  <a:lnTo>
                    <a:pt x="7264908" y="12700"/>
                  </a:lnTo>
                  <a:lnTo>
                    <a:pt x="7277608" y="12700"/>
                  </a:lnTo>
                  <a:lnTo>
                    <a:pt x="7277608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1C191E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43" id="43"/>
          <p:cNvGrpSpPr/>
          <p:nvPr/>
        </p:nvGrpSpPr>
        <p:grpSpPr>
          <a:xfrm rot="0">
            <a:off x="3437103" y="7877081"/>
            <a:ext cx="5467730" cy="830475"/>
            <a:chOff x="0" y="0"/>
            <a:chExt cx="7290307" cy="11073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7290307" cy="1107300"/>
            </a:xfrm>
            <a:custGeom>
              <a:avLst/>
              <a:gdLst/>
              <a:ahLst/>
              <a:cxnLst/>
              <a:rect r="r" b="b" t="t" l="l"/>
              <a:pathLst>
                <a:path h="1107300" w="7290307">
                  <a:moveTo>
                    <a:pt x="0" y="0"/>
                  </a:moveTo>
                  <a:lnTo>
                    <a:pt x="7290307" y="0"/>
                  </a:lnTo>
                  <a:lnTo>
                    <a:pt x="7290307" y="1107300"/>
                  </a:lnTo>
                  <a:lnTo>
                    <a:pt x="0" y="11073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5" id="45"/>
            <p:cNvSpPr txBox="true"/>
            <p:nvPr/>
          </p:nvSpPr>
          <p:spPr>
            <a:xfrm>
              <a:off x="0" y="28575"/>
              <a:ext cx="7290307" cy="10787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916"/>
                </a:lnSpc>
              </a:pPr>
              <a:r>
                <a:rPr lang="en-US" sz="2700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No cambia la realidad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5400000">
            <a:off x="6093500" y="8801352"/>
            <a:ext cx="154876" cy="154876"/>
            <a:chOff x="0" y="0"/>
            <a:chExt cx="206502" cy="206502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206502" cy="206502"/>
            </a:xfrm>
            <a:custGeom>
              <a:avLst/>
              <a:gdLst/>
              <a:ahLst/>
              <a:cxnLst/>
              <a:rect r="r" b="b" t="t" l="l"/>
              <a:pathLst>
                <a:path h="206502" w="206502">
                  <a:moveTo>
                    <a:pt x="0" y="34417"/>
                  </a:moveTo>
                  <a:lnTo>
                    <a:pt x="103251" y="34417"/>
                  </a:lnTo>
                  <a:lnTo>
                    <a:pt x="103251" y="0"/>
                  </a:lnTo>
                  <a:lnTo>
                    <a:pt x="206502" y="103251"/>
                  </a:lnTo>
                  <a:lnTo>
                    <a:pt x="103251" y="206502"/>
                  </a:lnTo>
                  <a:lnTo>
                    <a:pt x="103251" y="172085"/>
                  </a:lnTo>
                  <a:lnTo>
                    <a:pt x="0" y="172085"/>
                  </a:lnTo>
                  <a:close/>
                </a:path>
              </a:pathLst>
            </a:custGeom>
            <a:solidFill>
              <a:srgbClr val="1C191E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48" id="48"/>
          <p:cNvSpPr/>
          <p:nvPr/>
        </p:nvSpPr>
        <p:spPr>
          <a:xfrm flipH="false" flipV="false" rot="0">
            <a:off x="3458434" y="9024054"/>
            <a:ext cx="5425059" cy="903731"/>
          </a:xfrm>
          <a:custGeom>
            <a:avLst/>
            <a:gdLst/>
            <a:ahLst/>
            <a:cxnLst/>
            <a:rect r="r" b="b" t="t" l="l"/>
            <a:pathLst>
              <a:path h="903731" w="5425059">
                <a:moveTo>
                  <a:pt x="0" y="0"/>
                </a:moveTo>
                <a:lnTo>
                  <a:pt x="5425059" y="0"/>
                </a:lnTo>
                <a:lnTo>
                  <a:pt x="5425059" y="903731"/>
                </a:lnTo>
                <a:lnTo>
                  <a:pt x="0" y="90373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9" id="49"/>
          <p:cNvGrpSpPr/>
          <p:nvPr/>
        </p:nvGrpSpPr>
        <p:grpSpPr>
          <a:xfrm rot="0">
            <a:off x="3493871" y="9059490"/>
            <a:ext cx="5354193" cy="832866"/>
            <a:chOff x="0" y="0"/>
            <a:chExt cx="7138924" cy="1110487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7138924" cy="1110488"/>
            </a:xfrm>
            <a:custGeom>
              <a:avLst/>
              <a:gdLst/>
              <a:ahLst/>
              <a:cxnLst/>
              <a:rect r="r" b="b" t="t" l="l"/>
              <a:pathLst>
                <a:path h="1110488" w="7138924">
                  <a:moveTo>
                    <a:pt x="0" y="0"/>
                  </a:moveTo>
                  <a:lnTo>
                    <a:pt x="7138924" y="0"/>
                  </a:lnTo>
                  <a:lnTo>
                    <a:pt x="7138924" y="1110488"/>
                  </a:lnTo>
                  <a:lnTo>
                    <a:pt x="0" y="1110488"/>
                  </a:lnTo>
                  <a:close/>
                </a:path>
              </a:pathLst>
            </a:custGeom>
            <a:solidFill>
              <a:srgbClr val="46C1C4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51" id="51"/>
          <p:cNvGrpSpPr/>
          <p:nvPr/>
        </p:nvGrpSpPr>
        <p:grpSpPr>
          <a:xfrm rot="0">
            <a:off x="3484346" y="9049965"/>
            <a:ext cx="5373243" cy="851915"/>
            <a:chOff x="0" y="0"/>
            <a:chExt cx="7164324" cy="1135887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7164324" cy="1135888"/>
            </a:xfrm>
            <a:custGeom>
              <a:avLst/>
              <a:gdLst/>
              <a:ahLst/>
              <a:cxnLst/>
              <a:rect r="r" b="b" t="t" l="l"/>
              <a:pathLst>
                <a:path h="1135888" w="7164324">
                  <a:moveTo>
                    <a:pt x="12700" y="0"/>
                  </a:moveTo>
                  <a:lnTo>
                    <a:pt x="7151624" y="0"/>
                  </a:lnTo>
                  <a:cubicBezTo>
                    <a:pt x="7158609" y="0"/>
                    <a:pt x="7164324" y="5715"/>
                    <a:pt x="7164324" y="12700"/>
                  </a:cubicBezTo>
                  <a:lnTo>
                    <a:pt x="7164324" y="1123188"/>
                  </a:lnTo>
                  <a:cubicBezTo>
                    <a:pt x="7164324" y="1130173"/>
                    <a:pt x="7158609" y="1135888"/>
                    <a:pt x="7151624" y="1135888"/>
                  </a:cubicBezTo>
                  <a:lnTo>
                    <a:pt x="12700" y="1135888"/>
                  </a:lnTo>
                  <a:cubicBezTo>
                    <a:pt x="5715" y="1135888"/>
                    <a:pt x="0" y="1130173"/>
                    <a:pt x="0" y="1123188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123188"/>
                  </a:lnTo>
                  <a:lnTo>
                    <a:pt x="12700" y="1123188"/>
                  </a:lnTo>
                  <a:lnTo>
                    <a:pt x="12700" y="1110488"/>
                  </a:lnTo>
                  <a:lnTo>
                    <a:pt x="7151624" y="1110488"/>
                  </a:lnTo>
                  <a:lnTo>
                    <a:pt x="7151624" y="1123188"/>
                  </a:lnTo>
                  <a:lnTo>
                    <a:pt x="7138924" y="1123188"/>
                  </a:lnTo>
                  <a:lnTo>
                    <a:pt x="7138924" y="12700"/>
                  </a:lnTo>
                  <a:lnTo>
                    <a:pt x="7151624" y="12700"/>
                  </a:lnTo>
                  <a:lnTo>
                    <a:pt x="7151624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1C191E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53" id="53"/>
          <p:cNvGrpSpPr/>
          <p:nvPr/>
        </p:nvGrpSpPr>
        <p:grpSpPr>
          <a:xfrm rot="0">
            <a:off x="3484346" y="9071396"/>
            <a:ext cx="5373246" cy="830474"/>
            <a:chOff x="0" y="0"/>
            <a:chExt cx="7164328" cy="1107298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7164328" cy="1107298"/>
            </a:xfrm>
            <a:custGeom>
              <a:avLst/>
              <a:gdLst/>
              <a:ahLst/>
              <a:cxnLst/>
              <a:rect r="r" b="b" t="t" l="l"/>
              <a:pathLst>
                <a:path h="1107298" w="7164328">
                  <a:moveTo>
                    <a:pt x="0" y="0"/>
                  </a:moveTo>
                  <a:lnTo>
                    <a:pt x="7164328" y="0"/>
                  </a:lnTo>
                  <a:lnTo>
                    <a:pt x="7164328" y="1107298"/>
                  </a:lnTo>
                  <a:lnTo>
                    <a:pt x="0" y="110729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5" id="55"/>
            <p:cNvSpPr txBox="true"/>
            <p:nvPr/>
          </p:nvSpPr>
          <p:spPr>
            <a:xfrm>
              <a:off x="0" y="28575"/>
              <a:ext cx="7164328" cy="107872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916"/>
                </a:lnSpc>
              </a:pPr>
              <a:r>
                <a:rPr lang="en-US" sz="2700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Genera resentimiento</a:t>
              </a:r>
            </a:p>
          </p:txBody>
        </p:sp>
      </p:grpSp>
      <p:sp>
        <p:nvSpPr>
          <p:cNvPr name="Freeform 56" id="56"/>
          <p:cNvSpPr/>
          <p:nvPr/>
        </p:nvSpPr>
        <p:spPr>
          <a:xfrm flipH="false" flipV="false" rot="0">
            <a:off x="9507769" y="3047716"/>
            <a:ext cx="5349620" cy="913258"/>
          </a:xfrm>
          <a:custGeom>
            <a:avLst/>
            <a:gdLst/>
            <a:ahLst/>
            <a:cxnLst/>
            <a:rect r="r" b="b" t="t" l="l"/>
            <a:pathLst>
              <a:path h="913258" w="5349620">
                <a:moveTo>
                  <a:pt x="0" y="0"/>
                </a:moveTo>
                <a:lnTo>
                  <a:pt x="5349620" y="0"/>
                </a:lnTo>
                <a:lnTo>
                  <a:pt x="5349620" y="913258"/>
                </a:lnTo>
                <a:lnTo>
                  <a:pt x="0" y="9132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7" id="57"/>
          <p:cNvGrpSpPr/>
          <p:nvPr/>
        </p:nvGrpSpPr>
        <p:grpSpPr>
          <a:xfrm rot="0">
            <a:off x="9533680" y="3116490"/>
            <a:ext cx="5297806" cy="1141819"/>
            <a:chOff x="0" y="0"/>
            <a:chExt cx="7063741" cy="1522425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7063742" cy="1522425"/>
            </a:xfrm>
            <a:custGeom>
              <a:avLst/>
              <a:gdLst/>
              <a:ahLst/>
              <a:cxnLst/>
              <a:rect r="r" b="b" t="t" l="l"/>
              <a:pathLst>
                <a:path h="1522425" w="7063742">
                  <a:moveTo>
                    <a:pt x="0" y="0"/>
                  </a:moveTo>
                  <a:lnTo>
                    <a:pt x="7063742" y="0"/>
                  </a:lnTo>
                  <a:lnTo>
                    <a:pt x="7063742" y="1522425"/>
                  </a:lnTo>
                  <a:lnTo>
                    <a:pt x="0" y="152242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9" id="59"/>
            <p:cNvSpPr txBox="true"/>
            <p:nvPr/>
          </p:nvSpPr>
          <p:spPr>
            <a:xfrm>
              <a:off x="0" y="57150"/>
              <a:ext cx="7063741" cy="14652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832"/>
                </a:lnSpc>
              </a:pPr>
              <a:r>
                <a:rPr lang="en-US" sz="5400">
                  <a:solidFill>
                    <a:srgbClr val="1C191E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RECLAMAR</a:t>
              </a:r>
            </a:p>
          </p:txBody>
        </p:sp>
      </p:grpSp>
      <p:grpSp>
        <p:nvGrpSpPr>
          <p:cNvPr name="Group 60" id="60"/>
          <p:cNvGrpSpPr/>
          <p:nvPr/>
        </p:nvGrpSpPr>
        <p:grpSpPr>
          <a:xfrm rot="5446954">
            <a:off x="12096960" y="4024082"/>
            <a:ext cx="154877" cy="154876"/>
            <a:chOff x="0" y="0"/>
            <a:chExt cx="206502" cy="206502"/>
          </a:xfrm>
        </p:grpSpPr>
        <p:sp>
          <p:nvSpPr>
            <p:cNvPr name="Freeform 61" id="61"/>
            <p:cNvSpPr/>
            <p:nvPr/>
          </p:nvSpPr>
          <p:spPr>
            <a:xfrm flipH="false" flipV="false" rot="0">
              <a:off x="0" y="0"/>
              <a:ext cx="206502" cy="206502"/>
            </a:xfrm>
            <a:custGeom>
              <a:avLst/>
              <a:gdLst/>
              <a:ahLst/>
              <a:cxnLst/>
              <a:rect r="r" b="b" t="t" l="l"/>
              <a:pathLst>
                <a:path h="206502" w="206502">
                  <a:moveTo>
                    <a:pt x="0" y="34417"/>
                  </a:moveTo>
                  <a:lnTo>
                    <a:pt x="103251" y="34417"/>
                  </a:lnTo>
                  <a:lnTo>
                    <a:pt x="103251" y="0"/>
                  </a:lnTo>
                  <a:lnTo>
                    <a:pt x="206502" y="103251"/>
                  </a:lnTo>
                  <a:lnTo>
                    <a:pt x="103251" y="206502"/>
                  </a:lnTo>
                  <a:lnTo>
                    <a:pt x="103251" y="172085"/>
                  </a:lnTo>
                  <a:lnTo>
                    <a:pt x="0" y="172085"/>
                  </a:lnTo>
                  <a:close/>
                </a:path>
              </a:pathLst>
            </a:custGeom>
            <a:solidFill>
              <a:srgbClr val="1C191E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62" id="62"/>
          <p:cNvSpPr/>
          <p:nvPr/>
        </p:nvSpPr>
        <p:spPr>
          <a:xfrm flipH="false" flipV="false" rot="0">
            <a:off x="9431426" y="4246794"/>
            <a:ext cx="5469636" cy="903733"/>
          </a:xfrm>
          <a:custGeom>
            <a:avLst/>
            <a:gdLst/>
            <a:ahLst/>
            <a:cxnLst/>
            <a:rect r="r" b="b" t="t" l="l"/>
            <a:pathLst>
              <a:path h="903733" w="5469636">
                <a:moveTo>
                  <a:pt x="0" y="0"/>
                </a:moveTo>
                <a:lnTo>
                  <a:pt x="5469636" y="0"/>
                </a:lnTo>
                <a:lnTo>
                  <a:pt x="5469636" y="903733"/>
                </a:lnTo>
                <a:lnTo>
                  <a:pt x="0" y="90373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3" id="63"/>
          <p:cNvGrpSpPr/>
          <p:nvPr/>
        </p:nvGrpSpPr>
        <p:grpSpPr>
          <a:xfrm rot="0">
            <a:off x="9466861" y="4282230"/>
            <a:ext cx="5398866" cy="832866"/>
            <a:chOff x="0" y="0"/>
            <a:chExt cx="7198488" cy="1110487"/>
          </a:xfrm>
        </p:grpSpPr>
        <p:sp>
          <p:nvSpPr>
            <p:cNvPr name="Freeform 64" id="64"/>
            <p:cNvSpPr/>
            <p:nvPr/>
          </p:nvSpPr>
          <p:spPr>
            <a:xfrm flipH="false" flipV="false" rot="0">
              <a:off x="0" y="0"/>
              <a:ext cx="7198487" cy="1110488"/>
            </a:xfrm>
            <a:custGeom>
              <a:avLst/>
              <a:gdLst/>
              <a:ahLst/>
              <a:cxnLst/>
              <a:rect r="r" b="b" t="t" l="l"/>
              <a:pathLst>
                <a:path h="1110488" w="7198487">
                  <a:moveTo>
                    <a:pt x="0" y="0"/>
                  </a:moveTo>
                  <a:lnTo>
                    <a:pt x="7198487" y="0"/>
                  </a:lnTo>
                  <a:lnTo>
                    <a:pt x="7198487" y="1110488"/>
                  </a:lnTo>
                  <a:lnTo>
                    <a:pt x="0" y="1110488"/>
                  </a:lnTo>
                  <a:close/>
                </a:path>
              </a:pathLst>
            </a:custGeom>
            <a:solidFill>
              <a:srgbClr val="46C1C4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65" id="65"/>
          <p:cNvGrpSpPr/>
          <p:nvPr/>
        </p:nvGrpSpPr>
        <p:grpSpPr>
          <a:xfrm rot="0">
            <a:off x="9457336" y="4272705"/>
            <a:ext cx="5417916" cy="851915"/>
            <a:chOff x="0" y="0"/>
            <a:chExt cx="7223888" cy="1135887"/>
          </a:xfrm>
        </p:grpSpPr>
        <p:sp>
          <p:nvSpPr>
            <p:cNvPr name="Freeform 66" id="66"/>
            <p:cNvSpPr/>
            <p:nvPr/>
          </p:nvSpPr>
          <p:spPr>
            <a:xfrm flipH="false" flipV="false" rot="0">
              <a:off x="0" y="0"/>
              <a:ext cx="7223887" cy="1135888"/>
            </a:xfrm>
            <a:custGeom>
              <a:avLst/>
              <a:gdLst/>
              <a:ahLst/>
              <a:cxnLst/>
              <a:rect r="r" b="b" t="t" l="l"/>
              <a:pathLst>
                <a:path h="1135888" w="7223887">
                  <a:moveTo>
                    <a:pt x="12700" y="0"/>
                  </a:moveTo>
                  <a:lnTo>
                    <a:pt x="7211187" y="0"/>
                  </a:lnTo>
                  <a:cubicBezTo>
                    <a:pt x="7218172" y="0"/>
                    <a:pt x="7223887" y="5715"/>
                    <a:pt x="7223887" y="12700"/>
                  </a:cubicBezTo>
                  <a:lnTo>
                    <a:pt x="7223887" y="1123188"/>
                  </a:lnTo>
                  <a:cubicBezTo>
                    <a:pt x="7223887" y="1130173"/>
                    <a:pt x="7218172" y="1135888"/>
                    <a:pt x="7211187" y="1135888"/>
                  </a:cubicBezTo>
                  <a:lnTo>
                    <a:pt x="12700" y="1135888"/>
                  </a:lnTo>
                  <a:cubicBezTo>
                    <a:pt x="5715" y="1135888"/>
                    <a:pt x="0" y="1130173"/>
                    <a:pt x="0" y="1123188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123188"/>
                  </a:lnTo>
                  <a:lnTo>
                    <a:pt x="12700" y="1123188"/>
                  </a:lnTo>
                  <a:lnTo>
                    <a:pt x="12700" y="1110488"/>
                  </a:lnTo>
                  <a:lnTo>
                    <a:pt x="7211187" y="1110488"/>
                  </a:lnTo>
                  <a:lnTo>
                    <a:pt x="7211187" y="1123188"/>
                  </a:lnTo>
                  <a:lnTo>
                    <a:pt x="7198487" y="1123188"/>
                  </a:lnTo>
                  <a:lnTo>
                    <a:pt x="7198487" y="12700"/>
                  </a:lnTo>
                  <a:lnTo>
                    <a:pt x="7211187" y="12700"/>
                  </a:lnTo>
                  <a:lnTo>
                    <a:pt x="7211187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1C191E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67" id="67"/>
          <p:cNvGrpSpPr/>
          <p:nvPr/>
        </p:nvGrpSpPr>
        <p:grpSpPr>
          <a:xfrm rot="0">
            <a:off x="9457336" y="4294136"/>
            <a:ext cx="5417870" cy="830474"/>
            <a:chOff x="0" y="0"/>
            <a:chExt cx="7223827" cy="1107298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7223827" cy="1107298"/>
            </a:xfrm>
            <a:custGeom>
              <a:avLst/>
              <a:gdLst/>
              <a:ahLst/>
              <a:cxnLst/>
              <a:rect r="r" b="b" t="t" l="l"/>
              <a:pathLst>
                <a:path h="1107298" w="7223827">
                  <a:moveTo>
                    <a:pt x="0" y="0"/>
                  </a:moveTo>
                  <a:lnTo>
                    <a:pt x="7223827" y="0"/>
                  </a:lnTo>
                  <a:lnTo>
                    <a:pt x="7223827" y="1107298"/>
                  </a:lnTo>
                  <a:lnTo>
                    <a:pt x="0" y="110729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9" id="69"/>
            <p:cNvSpPr txBox="true"/>
            <p:nvPr/>
          </p:nvSpPr>
          <p:spPr>
            <a:xfrm>
              <a:off x="0" y="28575"/>
              <a:ext cx="7223827" cy="107872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916"/>
                </a:lnSpc>
              </a:pPr>
              <a:r>
                <a:rPr lang="en-US" sz="2700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Se centra en el hecho</a:t>
              </a:r>
            </a:p>
          </p:txBody>
        </p:sp>
      </p:grpSp>
      <p:grpSp>
        <p:nvGrpSpPr>
          <p:cNvPr name="Group 70" id="70"/>
          <p:cNvGrpSpPr/>
          <p:nvPr/>
        </p:nvGrpSpPr>
        <p:grpSpPr>
          <a:xfrm rot="5400000">
            <a:off x="12088803" y="5218406"/>
            <a:ext cx="154877" cy="154876"/>
            <a:chOff x="0" y="0"/>
            <a:chExt cx="206502" cy="206502"/>
          </a:xfrm>
        </p:grpSpPr>
        <p:sp>
          <p:nvSpPr>
            <p:cNvPr name="Freeform 71" id="71"/>
            <p:cNvSpPr/>
            <p:nvPr/>
          </p:nvSpPr>
          <p:spPr>
            <a:xfrm flipH="false" flipV="false" rot="0">
              <a:off x="0" y="0"/>
              <a:ext cx="206502" cy="206502"/>
            </a:xfrm>
            <a:custGeom>
              <a:avLst/>
              <a:gdLst/>
              <a:ahLst/>
              <a:cxnLst/>
              <a:rect r="r" b="b" t="t" l="l"/>
              <a:pathLst>
                <a:path h="206502" w="206502">
                  <a:moveTo>
                    <a:pt x="0" y="34417"/>
                  </a:moveTo>
                  <a:lnTo>
                    <a:pt x="103251" y="34417"/>
                  </a:lnTo>
                  <a:lnTo>
                    <a:pt x="103251" y="0"/>
                  </a:lnTo>
                  <a:lnTo>
                    <a:pt x="206502" y="103251"/>
                  </a:lnTo>
                  <a:lnTo>
                    <a:pt x="103251" y="206502"/>
                  </a:lnTo>
                  <a:lnTo>
                    <a:pt x="103251" y="172085"/>
                  </a:lnTo>
                  <a:lnTo>
                    <a:pt x="0" y="172085"/>
                  </a:lnTo>
                  <a:close/>
                </a:path>
              </a:pathLst>
            </a:custGeom>
            <a:solidFill>
              <a:srgbClr val="1C191E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72" id="72"/>
          <p:cNvSpPr/>
          <p:nvPr/>
        </p:nvSpPr>
        <p:spPr>
          <a:xfrm flipH="false" flipV="false" rot="0">
            <a:off x="9535464" y="5441109"/>
            <a:ext cx="5261610" cy="903731"/>
          </a:xfrm>
          <a:custGeom>
            <a:avLst/>
            <a:gdLst/>
            <a:ahLst/>
            <a:cxnLst/>
            <a:rect r="r" b="b" t="t" l="l"/>
            <a:pathLst>
              <a:path h="903731" w="5261610">
                <a:moveTo>
                  <a:pt x="0" y="0"/>
                </a:moveTo>
                <a:lnTo>
                  <a:pt x="5261610" y="0"/>
                </a:lnTo>
                <a:lnTo>
                  <a:pt x="5261610" y="903731"/>
                </a:lnTo>
                <a:lnTo>
                  <a:pt x="0" y="90373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3" id="73"/>
          <p:cNvGrpSpPr/>
          <p:nvPr/>
        </p:nvGrpSpPr>
        <p:grpSpPr>
          <a:xfrm rot="0">
            <a:off x="9570900" y="5478488"/>
            <a:ext cx="5190744" cy="1002804"/>
            <a:chOff x="0" y="0"/>
            <a:chExt cx="6920991" cy="1337071"/>
          </a:xfrm>
        </p:grpSpPr>
        <p:sp>
          <p:nvSpPr>
            <p:cNvPr name="Freeform 74" id="74"/>
            <p:cNvSpPr/>
            <p:nvPr/>
          </p:nvSpPr>
          <p:spPr>
            <a:xfrm flipH="false" flipV="false" rot="0">
              <a:off x="0" y="0"/>
              <a:ext cx="6920992" cy="1337056"/>
            </a:xfrm>
            <a:custGeom>
              <a:avLst/>
              <a:gdLst/>
              <a:ahLst/>
              <a:cxnLst/>
              <a:rect r="r" b="b" t="t" l="l"/>
              <a:pathLst>
                <a:path h="1337056" w="6920992">
                  <a:moveTo>
                    <a:pt x="0" y="0"/>
                  </a:moveTo>
                  <a:lnTo>
                    <a:pt x="6920992" y="0"/>
                  </a:lnTo>
                  <a:lnTo>
                    <a:pt x="6920992" y="1337056"/>
                  </a:lnTo>
                  <a:lnTo>
                    <a:pt x="0" y="1337056"/>
                  </a:lnTo>
                  <a:close/>
                </a:path>
              </a:pathLst>
            </a:custGeom>
            <a:solidFill>
              <a:srgbClr val="46C1C4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75" id="75"/>
          <p:cNvGrpSpPr/>
          <p:nvPr/>
        </p:nvGrpSpPr>
        <p:grpSpPr>
          <a:xfrm rot="0">
            <a:off x="9561375" y="5467020"/>
            <a:ext cx="5209793" cy="1025738"/>
            <a:chOff x="0" y="0"/>
            <a:chExt cx="6946391" cy="1367651"/>
          </a:xfrm>
        </p:grpSpPr>
        <p:sp>
          <p:nvSpPr>
            <p:cNvPr name="Freeform 76" id="76"/>
            <p:cNvSpPr/>
            <p:nvPr/>
          </p:nvSpPr>
          <p:spPr>
            <a:xfrm flipH="false" flipV="false" rot="0">
              <a:off x="0" y="0"/>
              <a:ext cx="6946392" cy="1367663"/>
            </a:xfrm>
            <a:custGeom>
              <a:avLst/>
              <a:gdLst/>
              <a:ahLst/>
              <a:cxnLst/>
              <a:rect r="r" b="b" t="t" l="l"/>
              <a:pathLst>
                <a:path h="1367663" w="6946392">
                  <a:moveTo>
                    <a:pt x="12700" y="0"/>
                  </a:moveTo>
                  <a:lnTo>
                    <a:pt x="6933692" y="0"/>
                  </a:lnTo>
                  <a:cubicBezTo>
                    <a:pt x="6940677" y="0"/>
                    <a:pt x="6946392" y="6858"/>
                    <a:pt x="6946392" y="15240"/>
                  </a:cubicBezTo>
                  <a:lnTo>
                    <a:pt x="6946392" y="1352423"/>
                  </a:lnTo>
                  <a:cubicBezTo>
                    <a:pt x="6946392" y="1360805"/>
                    <a:pt x="6940677" y="1367663"/>
                    <a:pt x="6933692" y="1367663"/>
                  </a:cubicBezTo>
                  <a:lnTo>
                    <a:pt x="12700" y="1367663"/>
                  </a:lnTo>
                  <a:cubicBezTo>
                    <a:pt x="5715" y="1367663"/>
                    <a:pt x="0" y="1360805"/>
                    <a:pt x="0" y="1352423"/>
                  </a:cubicBezTo>
                  <a:lnTo>
                    <a:pt x="0" y="15240"/>
                  </a:lnTo>
                  <a:cubicBezTo>
                    <a:pt x="0" y="6858"/>
                    <a:pt x="5715" y="0"/>
                    <a:pt x="12700" y="0"/>
                  </a:cubicBezTo>
                  <a:moveTo>
                    <a:pt x="12700" y="30607"/>
                  </a:moveTo>
                  <a:lnTo>
                    <a:pt x="12700" y="15240"/>
                  </a:lnTo>
                  <a:lnTo>
                    <a:pt x="25400" y="15240"/>
                  </a:lnTo>
                  <a:lnTo>
                    <a:pt x="25400" y="1352423"/>
                  </a:lnTo>
                  <a:lnTo>
                    <a:pt x="12700" y="1352423"/>
                  </a:lnTo>
                  <a:lnTo>
                    <a:pt x="12700" y="1337183"/>
                  </a:lnTo>
                  <a:lnTo>
                    <a:pt x="6933692" y="1337183"/>
                  </a:lnTo>
                  <a:lnTo>
                    <a:pt x="6933692" y="1352423"/>
                  </a:lnTo>
                  <a:lnTo>
                    <a:pt x="6920992" y="1352423"/>
                  </a:lnTo>
                  <a:lnTo>
                    <a:pt x="6920992" y="15240"/>
                  </a:lnTo>
                  <a:lnTo>
                    <a:pt x="6933692" y="15240"/>
                  </a:lnTo>
                  <a:lnTo>
                    <a:pt x="6933692" y="30480"/>
                  </a:lnTo>
                  <a:lnTo>
                    <a:pt x="12700" y="30480"/>
                  </a:lnTo>
                  <a:close/>
                </a:path>
              </a:pathLst>
            </a:custGeom>
            <a:solidFill>
              <a:srgbClr val="1C191E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77" id="77"/>
          <p:cNvGrpSpPr/>
          <p:nvPr/>
        </p:nvGrpSpPr>
        <p:grpSpPr>
          <a:xfrm rot="0">
            <a:off x="9561375" y="5488451"/>
            <a:ext cx="5209792" cy="1004297"/>
            <a:chOff x="0" y="0"/>
            <a:chExt cx="6946389" cy="1339062"/>
          </a:xfrm>
        </p:grpSpPr>
        <p:sp>
          <p:nvSpPr>
            <p:cNvPr name="Freeform 78" id="78"/>
            <p:cNvSpPr/>
            <p:nvPr/>
          </p:nvSpPr>
          <p:spPr>
            <a:xfrm flipH="false" flipV="false" rot="0">
              <a:off x="0" y="0"/>
              <a:ext cx="6946389" cy="1339062"/>
            </a:xfrm>
            <a:custGeom>
              <a:avLst/>
              <a:gdLst/>
              <a:ahLst/>
              <a:cxnLst/>
              <a:rect r="r" b="b" t="t" l="l"/>
              <a:pathLst>
                <a:path h="1339062" w="6946389">
                  <a:moveTo>
                    <a:pt x="0" y="0"/>
                  </a:moveTo>
                  <a:lnTo>
                    <a:pt x="6946389" y="0"/>
                  </a:lnTo>
                  <a:lnTo>
                    <a:pt x="6946389" y="1339062"/>
                  </a:lnTo>
                  <a:lnTo>
                    <a:pt x="0" y="133906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79" id="79"/>
            <p:cNvSpPr txBox="true"/>
            <p:nvPr/>
          </p:nvSpPr>
          <p:spPr>
            <a:xfrm>
              <a:off x="0" y="28575"/>
              <a:ext cx="6946389" cy="131048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916"/>
                </a:lnSpc>
              </a:pPr>
              <a:r>
                <a:rPr lang="en-US" sz="2700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Está comprometido al resultado</a:t>
              </a:r>
            </a:p>
          </p:txBody>
        </p:sp>
      </p:grpSp>
      <p:grpSp>
        <p:nvGrpSpPr>
          <p:cNvPr name="Group 80" id="80"/>
          <p:cNvGrpSpPr/>
          <p:nvPr/>
        </p:nvGrpSpPr>
        <p:grpSpPr>
          <a:xfrm rot="5400000">
            <a:off x="12088803" y="6412720"/>
            <a:ext cx="154877" cy="154876"/>
            <a:chOff x="0" y="0"/>
            <a:chExt cx="206502" cy="206502"/>
          </a:xfrm>
        </p:grpSpPr>
        <p:sp>
          <p:nvSpPr>
            <p:cNvPr name="Freeform 81" id="81"/>
            <p:cNvSpPr/>
            <p:nvPr/>
          </p:nvSpPr>
          <p:spPr>
            <a:xfrm flipH="false" flipV="false" rot="0">
              <a:off x="0" y="0"/>
              <a:ext cx="206502" cy="206502"/>
            </a:xfrm>
            <a:custGeom>
              <a:avLst/>
              <a:gdLst/>
              <a:ahLst/>
              <a:cxnLst/>
              <a:rect r="r" b="b" t="t" l="l"/>
              <a:pathLst>
                <a:path h="206502" w="206502">
                  <a:moveTo>
                    <a:pt x="0" y="34417"/>
                  </a:moveTo>
                  <a:lnTo>
                    <a:pt x="103251" y="34417"/>
                  </a:lnTo>
                  <a:lnTo>
                    <a:pt x="103251" y="0"/>
                  </a:lnTo>
                  <a:lnTo>
                    <a:pt x="206502" y="103251"/>
                  </a:lnTo>
                  <a:lnTo>
                    <a:pt x="103251" y="206502"/>
                  </a:lnTo>
                  <a:lnTo>
                    <a:pt x="103251" y="172085"/>
                  </a:lnTo>
                  <a:lnTo>
                    <a:pt x="0" y="172085"/>
                  </a:lnTo>
                  <a:close/>
                </a:path>
              </a:pathLst>
            </a:custGeom>
            <a:solidFill>
              <a:srgbClr val="1C191E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82" id="82"/>
          <p:cNvSpPr/>
          <p:nvPr/>
        </p:nvSpPr>
        <p:spPr>
          <a:xfrm flipH="false" flipV="false" rot="0">
            <a:off x="9535464" y="6635424"/>
            <a:ext cx="5261610" cy="903731"/>
          </a:xfrm>
          <a:custGeom>
            <a:avLst/>
            <a:gdLst/>
            <a:ahLst/>
            <a:cxnLst/>
            <a:rect r="r" b="b" t="t" l="l"/>
            <a:pathLst>
              <a:path h="903731" w="5261610">
                <a:moveTo>
                  <a:pt x="0" y="0"/>
                </a:moveTo>
                <a:lnTo>
                  <a:pt x="5261610" y="0"/>
                </a:lnTo>
                <a:lnTo>
                  <a:pt x="5261610" y="903731"/>
                </a:lnTo>
                <a:lnTo>
                  <a:pt x="0" y="90373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3" id="83"/>
          <p:cNvGrpSpPr/>
          <p:nvPr/>
        </p:nvGrpSpPr>
        <p:grpSpPr>
          <a:xfrm rot="0">
            <a:off x="9570900" y="6670860"/>
            <a:ext cx="5190744" cy="832866"/>
            <a:chOff x="0" y="0"/>
            <a:chExt cx="6920991" cy="1110489"/>
          </a:xfrm>
        </p:grpSpPr>
        <p:sp>
          <p:nvSpPr>
            <p:cNvPr name="Freeform 84" id="84"/>
            <p:cNvSpPr/>
            <p:nvPr/>
          </p:nvSpPr>
          <p:spPr>
            <a:xfrm flipH="false" flipV="false" rot="0">
              <a:off x="0" y="0"/>
              <a:ext cx="6920992" cy="1110488"/>
            </a:xfrm>
            <a:custGeom>
              <a:avLst/>
              <a:gdLst/>
              <a:ahLst/>
              <a:cxnLst/>
              <a:rect r="r" b="b" t="t" l="l"/>
              <a:pathLst>
                <a:path h="1110488" w="6920992">
                  <a:moveTo>
                    <a:pt x="0" y="0"/>
                  </a:moveTo>
                  <a:lnTo>
                    <a:pt x="6920992" y="0"/>
                  </a:lnTo>
                  <a:lnTo>
                    <a:pt x="6920992" y="1110488"/>
                  </a:lnTo>
                  <a:lnTo>
                    <a:pt x="0" y="1110488"/>
                  </a:lnTo>
                  <a:close/>
                </a:path>
              </a:pathLst>
            </a:custGeom>
            <a:solidFill>
              <a:srgbClr val="46C1C4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85" id="85"/>
          <p:cNvGrpSpPr/>
          <p:nvPr/>
        </p:nvGrpSpPr>
        <p:grpSpPr>
          <a:xfrm rot="0">
            <a:off x="9561375" y="6661335"/>
            <a:ext cx="5209793" cy="851917"/>
            <a:chOff x="0" y="0"/>
            <a:chExt cx="6946391" cy="1135889"/>
          </a:xfrm>
        </p:grpSpPr>
        <p:sp>
          <p:nvSpPr>
            <p:cNvPr name="Freeform 86" id="86"/>
            <p:cNvSpPr/>
            <p:nvPr/>
          </p:nvSpPr>
          <p:spPr>
            <a:xfrm flipH="false" flipV="false" rot="0">
              <a:off x="0" y="0"/>
              <a:ext cx="6946392" cy="1135888"/>
            </a:xfrm>
            <a:custGeom>
              <a:avLst/>
              <a:gdLst/>
              <a:ahLst/>
              <a:cxnLst/>
              <a:rect r="r" b="b" t="t" l="l"/>
              <a:pathLst>
                <a:path h="1135888" w="6946392">
                  <a:moveTo>
                    <a:pt x="12700" y="0"/>
                  </a:moveTo>
                  <a:lnTo>
                    <a:pt x="6933692" y="0"/>
                  </a:lnTo>
                  <a:cubicBezTo>
                    <a:pt x="6940677" y="0"/>
                    <a:pt x="6946392" y="5715"/>
                    <a:pt x="6946392" y="12700"/>
                  </a:cubicBezTo>
                  <a:lnTo>
                    <a:pt x="6946392" y="1123188"/>
                  </a:lnTo>
                  <a:cubicBezTo>
                    <a:pt x="6946392" y="1130173"/>
                    <a:pt x="6940677" y="1135888"/>
                    <a:pt x="6933692" y="1135888"/>
                  </a:cubicBezTo>
                  <a:lnTo>
                    <a:pt x="12700" y="1135888"/>
                  </a:lnTo>
                  <a:cubicBezTo>
                    <a:pt x="5715" y="1135888"/>
                    <a:pt x="0" y="1130173"/>
                    <a:pt x="0" y="1123188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123188"/>
                  </a:lnTo>
                  <a:lnTo>
                    <a:pt x="12700" y="1123188"/>
                  </a:lnTo>
                  <a:lnTo>
                    <a:pt x="12700" y="1110488"/>
                  </a:lnTo>
                  <a:lnTo>
                    <a:pt x="6933692" y="1110488"/>
                  </a:lnTo>
                  <a:lnTo>
                    <a:pt x="6933692" y="1123188"/>
                  </a:lnTo>
                  <a:lnTo>
                    <a:pt x="6920992" y="1123188"/>
                  </a:lnTo>
                  <a:lnTo>
                    <a:pt x="6920992" y="12700"/>
                  </a:lnTo>
                  <a:lnTo>
                    <a:pt x="6933692" y="12700"/>
                  </a:lnTo>
                  <a:lnTo>
                    <a:pt x="6933692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1C191E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87" id="87"/>
          <p:cNvGrpSpPr/>
          <p:nvPr/>
        </p:nvGrpSpPr>
        <p:grpSpPr>
          <a:xfrm rot="0">
            <a:off x="9561375" y="6682766"/>
            <a:ext cx="5209792" cy="830475"/>
            <a:chOff x="0" y="0"/>
            <a:chExt cx="6946389" cy="1107300"/>
          </a:xfrm>
        </p:grpSpPr>
        <p:sp>
          <p:nvSpPr>
            <p:cNvPr name="Freeform 88" id="88"/>
            <p:cNvSpPr/>
            <p:nvPr/>
          </p:nvSpPr>
          <p:spPr>
            <a:xfrm flipH="false" flipV="false" rot="0">
              <a:off x="0" y="0"/>
              <a:ext cx="6946389" cy="1107300"/>
            </a:xfrm>
            <a:custGeom>
              <a:avLst/>
              <a:gdLst/>
              <a:ahLst/>
              <a:cxnLst/>
              <a:rect r="r" b="b" t="t" l="l"/>
              <a:pathLst>
                <a:path h="1107300" w="6946389">
                  <a:moveTo>
                    <a:pt x="0" y="0"/>
                  </a:moveTo>
                  <a:lnTo>
                    <a:pt x="6946389" y="0"/>
                  </a:lnTo>
                  <a:lnTo>
                    <a:pt x="6946389" y="1107300"/>
                  </a:lnTo>
                  <a:lnTo>
                    <a:pt x="0" y="11073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89" id="89"/>
            <p:cNvSpPr txBox="true"/>
            <p:nvPr/>
          </p:nvSpPr>
          <p:spPr>
            <a:xfrm>
              <a:off x="0" y="28575"/>
              <a:ext cx="6946389" cy="10787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916"/>
                </a:lnSpc>
              </a:pPr>
              <a:r>
                <a:rPr lang="en-US" sz="2700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Cuida la relación</a:t>
              </a:r>
            </a:p>
          </p:txBody>
        </p:sp>
      </p:grpSp>
      <p:grpSp>
        <p:nvGrpSpPr>
          <p:cNvPr name="Group 90" id="90"/>
          <p:cNvGrpSpPr/>
          <p:nvPr/>
        </p:nvGrpSpPr>
        <p:grpSpPr>
          <a:xfrm rot="5400000">
            <a:off x="12088803" y="7607036"/>
            <a:ext cx="154877" cy="154876"/>
            <a:chOff x="0" y="0"/>
            <a:chExt cx="206502" cy="206502"/>
          </a:xfrm>
        </p:grpSpPr>
        <p:sp>
          <p:nvSpPr>
            <p:cNvPr name="Freeform 91" id="91"/>
            <p:cNvSpPr/>
            <p:nvPr/>
          </p:nvSpPr>
          <p:spPr>
            <a:xfrm flipH="false" flipV="false" rot="0">
              <a:off x="0" y="0"/>
              <a:ext cx="206502" cy="206502"/>
            </a:xfrm>
            <a:custGeom>
              <a:avLst/>
              <a:gdLst/>
              <a:ahLst/>
              <a:cxnLst/>
              <a:rect r="r" b="b" t="t" l="l"/>
              <a:pathLst>
                <a:path h="206502" w="206502">
                  <a:moveTo>
                    <a:pt x="0" y="34417"/>
                  </a:moveTo>
                  <a:lnTo>
                    <a:pt x="103251" y="34417"/>
                  </a:lnTo>
                  <a:lnTo>
                    <a:pt x="103251" y="0"/>
                  </a:lnTo>
                  <a:lnTo>
                    <a:pt x="206502" y="103251"/>
                  </a:lnTo>
                  <a:lnTo>
                    <a:pt x="103251" y="206502"/>
                  </a:lnTo>
                  <a:lnTo>
                    <a:pt x="103251" y="172085"/>
                  </a:lnTo>
                  <a:lnTo>
                    <a:pt x="0" y="172085"/>
                  </a:lnTo>
                  <a:close/>
                </a:path>
              </a:pathLst>
            </a:custGeom>
            <a:solidFill>
              <a:srgbClr val="1C191E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92" id="92"/>
          <p:cNvSpPr/>
          <p:nvPr/>
        </p:nvSpPr>
        <p:spPr>
          <a:xfrm flipH="false" flipV="false" rot="0">
            <a:off x="9446358" y="7829739"/>
            <a:ext cx="5439727" cy="903731"/>
          </a:xfrm>
          <a:custGeom>
            <a:avLst/>
            <a:gdLst/>
            <a:ahLst/>
            <a:cxnLst/>
            <a:rect r="r" b="b" t="t" l="l"/>
            <a:pathLst>
              <a:path h="903731" w="5439727">
                <a:moveTo>
                  <a:pt x="0" y="0"/>
                </a:moveTo>
                <a:lnTo>
                  <a:pt x="5439728" y="0"/>
                </a:lnTo>
                <a:lnTo>
                  <a:pt x="5439728" y="903731"/>
                </a:lnTo>
                <a:lnTo>
                  <a:pt x="0" y="903731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3" id="93"/>
          <p:cNvGrpSpPr/>
          <p:nvPr/>
        </p:nvGrpSpPr>
        <p:grpSpPr>
          <a:xfrm rot="0">
            <a:off x="9481794" y="7865175"/>
            <a:ext cx="5368957" cy="832866"/>
            <a:chOff x="0" y="0"/>
            <a:chExt cx="7158609" cy="1110489"/>
          </a:xfrm>
        </p:grpSpPr>
        <p:sp>
          <p:nvSpPr>
            <p:cNvPr name="Freeform 94" id="94"/>
            <p:cNvSpPr/>
            <p:nvPr/>
          </p:nvSpPr>
          <p:spPr>
            <a:xfrm flipH="false" flipV="false" rot="0">
              <a:off x="0" y="0"/>
              <a:ext cx="7158609" cy="1110488"/>
            </a:xfrm>
            <a:custGeom>
              <a:avLst/>
              <a:gdLst/>
              <a:ahLst/>
              <a:cxnLst/>
              <a:rect r="r" b="b" t="t" l="l"/>
              <a:pathLst>
                <a:path h="1110488" w="7158609">
                  <a:moveTo>
                    <a:pt x="0" y="0"/>
                  </a:moveTo>
                  <a:lnTo>
                    <a:pt x="7158609" y="0"/>
                  </a:lnTo>
                  <a:lnTo>
                    <a:pt x="7158609" y="1110488"/>
                  </a:lnTo>
                  <a:lnTo>
                    <a:pt x="0" y="1110488"/>
                  </a:lnTo>
                  <a:close/>
                </a:path>
              </a:pathLst>
            </a:custGeom>
            <a:solidFill>
              <a:srgbClr val="46C1C4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95" id="95"/>
          <p:cNvGrpSpPr/>
          <p:nvPr/>
        </p:nvGrpSpPr>
        <p:grpSpPr>
          <a:xfrm rot="0">
            <a:off x="9472269" y="7855650"/>
            <a:ext cx="5388007" cy="851917"/>
            <a:chOff x="0" y="0"/>
            <a:chExt cx="7184009" cy="1135889"/>
          </a:xfrm>
        </p:grpSpPr>
        <p:sp>
          <p:nvSpPr>
            <p:cNvPr name="Freeform 96" id="96"/>
            <p:cNvSpPr/>
            <p:nvPr/>
          </p:nvSpPr>
          <p:spPr>
            <a:xfrm flipH="false" flipV="false" rot="0">
              <a:off x="0" y="0"/>
              <a:ext cx="7184009" cy="1135888"/>
            </a:xfrm>
            <a:custGeom>
              <a:avLst/>
              <a:gdLst/>
              <a:ahLst/>
              <a:cxnLst/>
              <a:rect r="r" b="b" t="t" l="l"/>
              <a:pathLst>
                <a:path h="1135888" w="7184009">
                  <a:moveTo>
                    <a:pt x="12700" y="0"/>
                  </a:moveTo>
                  <a:lnTo>
                    <a:pt x="7171309" y="0"/>
                  </a:lnTo>
                  <a:cubicBezTo>
                    <a:pt x="7178294" y="0"/>
                    <a:pt x="7184009" y="5715"/>
                    <a:pt x="7184009" y="12700"/>
                  </a:cubicBezTo>
                  <a:lnTo>
                    <a:pt x="7184009" y="1123188"/>
                  </a:lnTo>
                  <a:cubicBezTo>
                    <a:pt x="7184009" y="1130173"/>
                    <a:pt x="7178294" y="1135888"/>
                    <a:pt x="7171309" y="1135888"/>
                  </a:cubicBezTo>
                  <a:lnTo>
                    <a:pt x="12700" y="1135888"/>
                  </a:lnTo>
                  <a:cubicBezTo>
                    <a:pt x="5715" y="1135888"/>
                    <a:pt x="0" y="1130173"/>
                    <a:pt x="0" y="1123188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123188"/>
                  </a:lnTo>
                  <a:lnTo>
                    <a:pt x="12700" y="1123188"/>
                  </a:lnTo>
                  <a:lnTo>
                    <a:pt x="12700" y="1110488"/>
                  </a:lnTo>
                  <a:lnTo>
                    <a:pt x="7171309" y="1110488"/>
                  </a:lnTo>
                  <a:lnTo>
                    <a:pt x="7171309" y="1123188"/>
                  </a:lnTo>
                  <a:lnTo>
                    <a:pt x="7158609" y="1123188"/>
                  </a:lnTo>
                  <a:lnTo>
                    <a:pt x="7158609" y="12700"/>
                  </a:lnTo>
                  <a:lnTo>
                    <a:pt x="7171309" y="12700"/>
                  </a:lnTo>
                  <a:lnTo>
                    <a:pt x="7171309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1C191E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97" id="97"/>
          <p:cNvGrpSpPr/>
          <p:nvPr/>
        </p:nvGrpSpPr>
        <p:grpSpPr>
          <a:xfrm rot="0">
            <a:off x="9472269" y="7877081"/>
            <a:ext cx="5388003" cy="830475"/>
            <a:chOff x="0" y="0"/>
            <a:chExt cx="7184004" cy="1107300"/>
          </a:xfrm>
        </p:grpSpPr>
        <p:sp>
          <p:nvSpPr>
            <p:cNvPr name="Freeform 98" id="98"/>
            <p:cNvSpPr/>
            <p:nvPr/>
          </p:nvSpPr>
          <p:spPr>
            <a:xfrm flipH="false" flipV="false" rot="0">
              <a:off x="0" y="0"/>
              <a:ext cx="7184004" cy="1107300"/>
            </a:xfrm>
            <a:custGeom>
              <a:avLst/>
              <a:gdLst/>
              <a:ahLst/>
              <a:cxnLst/>
              <a:rect r="r" b="b" t="t" l="l"/>
              <a:pathLst>
                <a:path h="1107300" w="7184004">
                  <a:moveTo>
                    <a:pt x="0" y="0"/>
                  </a:moveTo>
                  <a:lnTo>
                    <a:pt x="7184004" y="0"/>
                  </a:lnTo>
                  <a:lnTo>
                    <a:pt x="7184004" y="1107300"/>
                  </a:lnTo>
                  <a:lnTo>
                    <a:pt x="0" y="11073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9" id="99"/>
            <p:cNvSpPr txBox="true"/>
            <p:nvPr/>
          </p:nvSpPr>
          <p:spPr>
            <a:xfrm>
              <a:off x="0" y="28575"/>
              <a:ext cx="7184004" cy="10787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916"/>
                </a:lnSpc>
              </a:pPr>
              <a:r>
                <a:rPr lang="en-US" sz="2700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Puede cambiar la realidad</a:t>
              </a:r>
            </a:p>
          </p:txBody>
        </p:sp>
      </p:grpSp>
      <p:grpSp>
        <p:nvGrpSpPr>
          <p:cNvPr name="Group 100" id="100"/>
          <p:cNvGrpSpPr/>
          <p:nvPr/>
        </p:nvGrpSpPr>
        <p:grpSpPr>
          <a:xfrm rot="5400000">
            <a:off x="12088804" y="8801352"/>
            <a:ext cx="154877" cy="154876"/>
            <a:chOff x="0" y="0"/>
            <a:chExt cx="206502" cy="206502"/>
          </a:xfrm>
        </p:grpSpPr>
        <p:sp>
          <p:nvSpPr>
            <p:cNvPr name="Freeform 101" id="101"/>
            <p:cNvSpPr/>
            <p:nvPr/>
          </p:nvSpPr>
          <p:spPr>
            <a:xfrm flipH="false" flipV="false" rot="0">
              <a:off x="0" y="0"/>
              <a:ext cx="206502" cy="206502"/>
            </a:xfrm>
            <a:custGeom>
              <a:avLst/>
              <a:gdLst/>
              <a:ahLst/>
              <a:cxnLst/>
              <a:rect r="r" b="b" t="t" l="l"/>
              <a:pathLst>
                <a:path h="206502" w="206502">
                  <a:moveTo>
                    <a:pt x="0" y="34417"/>
                  </a:moveTo>
                  <a:lnTo>
                    <a:pt x="103251" y="34417"/>
                  </a:lnTo>
                  <a:lnTo>
                    <a:pt x="103251" y="0"/>
                  </a:lnTo>
                  <a:lnTo>
                    <a:pt x="206502" y="103251"/>
                  </a:lnTo>
                  <a:lnTo>
                    <a:pt x="103251" y="206502"/>
                  </a:lnTo>
                  <a:lnTo>
                    <a:pt x="103251" y="172085"/>
                  </a:lnTo>
                  <a:lnTo>
                    <a:pt x="0" y="172085"/>
                  </a:lnTo>
                  <a:close/>
                </a:path>
              </a:pathLst>
            </a:custGeom>
            <a:solidFill>
              <a:srgbClr val="1C191E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102" id="102"/>
          <p:cNvSpPr/>
          <p:nvPr/>
        </p:nvSpPr>
        <p:spPr>
          <a:xfrm flipH="false" flipV="false" rot="0">
            <a:off x="9508392" y="9024054"/>
            <a:ext cx="5315712" cy="903731"/>
          </a:xfrm>
          <a:custGeom>
            <a:avLst/>
            <a:gdLst/>
            <a:ahLst/>
            <a:cxnLst/>
            <a:rect r="r" b="b" t="t" l="l"/>
            <a:pathLst>
              <a:path h="903731" w="5315712">
                <a:moveTo>
                  <a:pt x="0" y="0"/>
                </a:moveTo>
                <a:lnTo>
                  <a:pt x="5315712" y="0"/>
                </a:lnTo>
                <a:lnTo>
                  <a:pt x="5315712" y="903731"/>
                </a:lnTo>
                <a:lnTo>
                  <a:pt x="0" y="90373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3" id="103"/>
          <p:cNvGrpSpPr/>
          <p:nvPr/>
        </p:nvGrpSpPr>
        <p:grpSpPr>
          <a:xfrm rot="0">
            <a:off x="9543828" y="9059490"/>
            <a:ext cx="5244846" cy="832866"/>
            <a:chOff x="0" y="0"/>
            <a:chExt cx="6993128" cy="1110487"/>
          </a:xfrm>
        </p:grpSpPr>
        <p:sp>
          <p:nvSpPr>
            <p:cNvPr name="Freeform 104" id="104"/>
            <p:cNvSpPr/>
            <p:nvPr/>
          </p:nvSpPr>
          <p:spPr>
            <a:xfrm flipH="false" flipV="false" rot="0">
              <a:off x="0" y="0"/>
              <a:ext cx="6993128" cy="1110488"/>
            </a:xfrm>
            <a:custGeom>
              <a:avLst/>
              <a:gdLst/>
              <a:ahLst/>
              <a:cxnLst/>
              <a:rect r="r" b="b" t="t" l="l"/>
              <a:pathLst>
                <a:path h="1110488" w="6993128">
                  <a:moveTo>
                    <a:pt x="0" y="0"/>
                  </a:moveTo>
                  <a:lnTo>
                    <a:pt x="6993128" y="0"/>
                  </a:lnTo>
                  <a:lnTo>
                    <a:pt x="6993128" y="1110488"/>
                  </a:lnTo>
                  <a:lnTo>
                    <a:pt x="0" y="1110488"/>
                  </a:lnTo>
                  <a:close/>
                </a:path>
              </a:pathLst>
            </a:custGeom>
            <a:solidFill>
              <a:srgbClr val="46C1C4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105" id="105"/>
          <p:cNvGrpSpPr/>
          <p:nvPr/>
        </p:nvGrpSpPr>
        <p:grpSpPr>
          <a:xfrm rot="0">
            <a:off x="9534303" y="9049965"/>
            <a:ext cx="5263896" cy="851915"/>
            <a:chOff x="0" y="0"/>
            <a:chExt cx="7018528" cy="1135887"/>
          </a:xfrm>
        </p:grpSpPr>
        <p:sp>
          <p:nvSpPr>
            <p:cNvPr name="Freeform 106" id="106"/>
            <p:cNvSpPr/>
            <p:nvPr/>
          </p:nvSpPr>
          <p:spPr>
            <a:xfrm flipH="false" flipV="false" rot="0">
              <a:off x="0" y="0"/>
              <a:ext cx="7018528" cy="1135888"/>
            </a:xfrm>
            <a:custGeom>
              <a:avLst/>
              <a:gdLst/>
              <a:ahLst/>
              <a:cxnLst/>
              <a:rect r="r" b="b" t="t" l="l"/>
              <a:pathLst>
                <a:path h="1135888" w="7018528">
                  <a:moveTo>
                    <a:pt x="12700" y="0"/>
                  </a:moveTo>
                  <a:lnTo>
                    <a:pt x="7005828" y="0"/>
                  </a:lnTo>
                  <a:cubicBezTo>
                    <a:pt x="7012813" y="0"/>
                    <a:pt x="7018528" y="5715"/>
                    <a:pt x="7018528" y="12700"/>
                  </a:cubicBezTo>
                  <a:lnTo>
                    <a:pt x="7018528" y="1123188"/>
                  </a:lnTo>
                  <a:cubicBezTo>
                    <a:pt x="7018528" y="1130173"/>
                    <a:pt x="7012813" y="1135888"/>
                    <a:pt x="7005828" y="1135888"/>
                  </a:cubicBezTo>
                  <a:lnTo>
                    <a:pt x="12700" y="1135888"/>
                  </a:lnTo>
                  <a:cubicBezTo>
                    <a:pt x="5715" y="1135888"/>
                    <a:pt x="0" y="1130173"/>
                    <a:pt x="0" y="1123188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123188"/>
                  </a:lnTo>
                  <a:lnTo>
                    <a:pt x="12700" y="1123188"/>
                  </a:lnTo>
                  <a:lnTo>
                    <a:pt x="12700" y="1110488"/>
                  </a:lnTo>
                  <a:lnTo>
                    <a:pt x="7005828" y="1110488"/>
                  </a:lnTo>
                  <a:lnTo>
                    <a:pt x="7005828" y="1123188"/>
                  </a:lnTo>
                  <a:lnTo>
                    <a:pt x="6993128" y="1123188"/>
                  </a:lnTo>
                  <a:lnTo>
                    <a:pt x="6993128" y="12700"/>
                  </a:lnTo>
                  <a:lnTo>
                    <a:pt x="7005828" y="12700"/>
                  </a:lnTo>
                  <a:lnTo>
                    <a:pt x="7005828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1C191E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107" id="107"/>
          <p:cNvGrpSpPr/>
          <p:nvPr/>
        </p:nvGrpSpPr>
        <p:grpSpPr>
          <a:xfrm rot="0">
            <a:off x="9534303" y="9071396"/>
            <a:ext cx="5263935" cy="830474"/>
            <a:chOff x="0" y="0"/>
            <a:chExt cx="7018580" cy="1107298"/>
          </a:xfrm>
        </p:grpSpPr>
        <p:sp>
          <p:nvSpPr>
            <p:cNvPr name="Freeform 108" id="108"/>
            <p:cNvSpPr/>
            <p:nvPr/>
          </p:nvSpPr>
          <p:spPr>
            <a:xfrm flipH="false" flipV="false" rot="0">
              <a:off x="0" y="0"/>
              <a:ext cx="7018580" cy="1107298"/>
            </a:xfrm>
            <a:custGeom>
              <a:avLst/>
              <a:gdLst/>
              <a:ahLst/>
              <a:cxnLst/>
              <a:rect r="r" b="b" t="t" l="l"/>
              <a:pathLst>
                <a:path h="1107298" w="7018580">
                  <a:moveTo>
                    <a:pt x="0" y="0"/>
                  </a:moveTo>
                  <a:lnTo>
                    <a:pt x="7018580" y="0"/>
                  </a:lnTo>
                  <a:lnTo>
                    <a:pt x="7018580" y="1107298"/>
                  </a:lnTo>
                  <a:lnTo>
                    <a:pt x="0" y="110729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09" id="109"/>
            <p:cNvSpPr txBox="true"/>
            <p:nvPr/>
          </p:nvSpPr>
          <p:spPr>
            <a:xfrm>
              <a:off x="0" y="28575"/>
              <a:ext cx="7018580" cy="107872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916"/>
                </a:lnSpc>
              </a:pPr>
              <a:r>
                <a:rPr lang="en-US" sz="2700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Nos libera de la carga</a:t>
              </a:r>
            </a:p>
          </p:txBody>
        </p:sp>
      </p:grpSp>
      <p:sp>
        <p:nvSpPr>
          <p:cNvPr name="TextBox 110" id="110"/>
          <p:cNvSpPr txBox="true"/>
          <p:nvPr/>
        </p:nvSpPr>
        <p:spPr>
          <a:xfrm rot="0">
            <a:off x="449034" y="724780"/>
            <a:ext cx="16633848" cy="1495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60"/>
              </a:lnSpc>
            </a:pPr>
            <a:r>
              <a:rPr lang="en-US" sz="405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Ante una promesa no cumplida, generalmente surge la QUEJA, en lugar de hacer un RECLAMO</a:t>
            </a:r>
          </a:p>
        </p:txBody>
      </p:sp>
      <p:grpSp>
        <p:nvGrpSpPr>
          <p:cNvPr name="Group 111" id="111"/>
          <p:cNvGrpSpPr/>
          <p:nvPr/>
        </p:nvGrpSpPr>
        <p:grpSpPr>
          <a:xfrm rot="0">
            <a:off x="0" y="1673658"/>
            <a:ext cx="6830148" cy="6830148"/>
            <a:chOff x="0" y="0"/>
            <a:chExt cx="9106864" cy="9106864"/>
          </a:xfrm>
        </p:grpSpPr>
        <p:sp>
          <p:nvSpPr>
            <p:cNvPr name="Freeform 112" id="112"/>
            <p:cNvSpPr/>
            <p:nvPr/>
          </p:nvSpPr>
          <p:spPr>
            <a:xfrm flipH="true" flipV="false" rot="0">
              <a:off x="0" y="0"/>
              <a:ext cx="9106916" cy="9106916"/>
            </a:xfrm>
            <a:custGeom>
              <a:avLst/>
              <a:gdLst/>
              <a:ahLst/>
              <a:cxnLst/>
              <a:rect r="r" b="b" t="t" l="l"/>
              <a:pathLst>
                <a:path h="9106916" w="9106916">
                  <a:moveTo>
                    <a:pt x="9106916" y="0"/>
                  </a:moveTo>
                  <a:lnTo>
                    <a:pt x="0" y="0"/>
                  </a:lnTo>
                  <a:lnTo>
                    <a:pt x="0" y="9106916"/>
                  </a:lnTo>
                  <a:lnTo>
                    <a:pt x="9106916" y="9106916"/>
                  </a:lnTo>
                  <a:lnTo>
                    <a:pt x="9106916" y="0"/>
                  </a:lnTo>
                  <a:close/>
                </a:path>
              </a:pathLst>
            </a:custGeom>
            <a:blipFill>
              <a:blip r:embed="rId22"/>
              <a:stretch>
                <a:fillRect l="0" t="0" r="0" b="0"/>
              </a:stretch>
            </a:blipFill>
          </p:spPr>
        </p:sp>
      </p:grpSp>
      <p:grpSp>
        <p:nvGrpSpPr>
          <p:cNvPr name="Group 113" id="113"/>
          <p:cNvGrpSpPr/>
          <p:nvPr/>
        </p:nvGrpSpPr>
        <p:grpSpPr>
          <a:xfrm rot="-10800000">
            <a:off x="11457852" y="2140576"/>
            <a:ext cx="6830148" cy="6830148"/>
            <a:chOff x="0" y="0"/>
            <a:chExt cx="9106864" cy="9106864"/>
          </a:xfrm>
        </p:grpSpPr>
        <p:sp>
          <p:nvSpPr>
            <p:cNvPr name="Freeform 114" id="114"/>
            <p:cNvSpPr/>
            <p:nvPr/>
          </p:nvSpPr>
          <p:spPr>
            <a:xfrm flipH="true" flipV="false" rot="0">
              <a:off x="0" y="0"/>
              <a:ext cx="9106916" cy="9106916"/>
            </a:xfrm>
            <a:custGeom>
              <a:avLst/>
              <a:gdLst/>
              <a:ahLst/>
              <a:cxnLst/>
              <a:rect r="r" b="b" t="t" l="l"/>
              <a:pathLst>
                <a:path h="9106916" w="9106916">
                  <a:moveTo>
                    <a:pt x="9106916" y="0"/>
                  </a:moveTo>
                  <a:lnTo>
                    <a:pt x="0" y="0"/>
                  </a:lnTo>
                  <a:lnTo>
                    <a:pt x="0" y="9106916"/>
                  </a:lnTo>
                  <a:lnTo>
                    <a:pt x="9106916" y="9106916"/>
                  </a:lnTo>
                  <a:lnTo>
                    <a:pt x="9106916" y="0"/>
                  </a:lnTo>
                  <a:close/>
                </a:path>
              </a:pathLst>
            </a:custGeom>
            <a:blipFill>
              <a:blip r:embed="rId22"/>
              <a:stretch>
                <a:fillRect l="0" t="0" r="0" b="0"/>
              </a:stretch>
            </a:blipFill>
          </p:spPr>
        </p:sp>
      </p:grpSp>
      <p:grpSp>
        <p:nvGrpSpPr>
          <p:cNvPr name="Group 115" id="115"/>
          <p:cNvGrpSpPr/>
          <p:nvPr/>
        </p:nvGrpSpPr>
        <p:grpSpPr>
          <a:xfrm rot="0">
            <a:off x="1203947" y="8070542"/>
            <a:ext cx="1635437" cy="1635437"/>
            <a:chOff x="0" y="0"/>
            <a:chExt cx="2180583" cy="2180583"/>
          </a:xfrm>
        </p:grpSpPr>
        <p:sp>
          <p:nvSpPr>
            <p:cNvPr name="Freeform 116" id="116"/>
            <p:cNvSpPr/>
            <p:nvPr/>
          </p:nvSpPr>
          <p:spPr>
            <a:xfrm flipH="false" flipV="false" rot="0">
              <a:off x="0" y="0"/>
              <a:ext cx="2180590" cy="2180590"/>
            </a:xfrm>
            <a:custGeom>
              <a:avLst/>
              <a:gdLst/>
              <a:ahLst/>
              <a:cxnLst/>
              <a:rect r="r" b="b" t="t" l="l"/>
              <a:pathLst>
                <a:path h="2180590" w="2180590">
                  <a:moveTo>
                    <a:pt x="0" y="0"/>
                  </a:moveTo>
                  <a:lnTo>
                    <a:pt x="2180590" y="0"/>
                  </a:lnTo>
                  <a:lnTo>
                    <a:pt x="2180590" y="2180590"/>
                  </a:lnTo>
                  <a:lnTo>
                    <a:pt x="0" y="21805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 l="0" t="0" r="0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8205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583160" y="752690"/>
            <a:ext cx="12344400" cy="1270540"/>
            <a:chOff x="0" y="0"/>
            <a:chExt cx="16459200" cy="169405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459200" cy="1694053"/>
            </a:xfrm>
            <a:custGeom>
              <a:avLst/>
              <a:gdLst/>
              <a:ahLst/>
              <a:cxnLst/>
              <a:rect r="r" b="b" t="t" l="l"/>
              <a:pathLst>
                <a:path h="1694053" w="16459200">
                  <a:moveTo>
                    <a:pt x="0" y="0"/>
                  </a:moveTo>
                  <a:lnTo>
                    <a:pt x="16459200" y="0"/>
                  </a:lnTo>
                  <a:lnTo>
                    <a:pt x="16459200" y="1694053"/>
                  </a:lnTo>
                  <a:lnTo>
                    <a:pt x="0" y="169405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66675"/>
              <a:ext cx="16459200" cy="162737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480"/>
                </a:lnSpc>
              </a:pPr>
              <a:r>
                <a:rPr lang="en-US" sz="6000">
                  <a:solidFill>
                    <a:srgbClr val="F5F5F5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¿COMO HACER UN RECLAMO?</a:t>
              </a: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028700" y="2088890"/>
            <a:ext cx="15533265" cy="76700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88001" indent="-329334" lvl="2">
              <a:lnSpc>
                <a:spcPts val="5559"/>
              </a:lnSpc>
              <a:buFont typeface="Arial"/>
              <a:buChar char="⚬"/>
            </a:pPr>
            <a:r>
              <a:rPr lang="en-US" sz="4679">
                <a:solidFill>
                  <a:srgbClr val="F5F5F5"/>
                </a:solidFill>
                <a:latin typeface="League Gothic"/>
                <a:ea typeface="League Gothic"/>
                <a:cs typeface="League Gothic"/>
                <a:sym typeface="League Gothic"/>
              </a:rPr>
              <a:t>Declaración – Tengo que hacerte un reclamo (contextualizar la conversación)</a:t>
            </a:r>
          </a:p>
          <a:p>
            <a:pPr algn="l" marL="988001" indent="-329334" lvl="2">
              <a:lnSpc>
                <a:spcPts val="5559"/>
              </a:lnSpc>
              <a:buFont typeface="Arial"/>
              <a:buChar char="⚬"/>
            </a:pPr>
            <a:r>
              <a:rPr lang="en-US" sz="4679">
                <a:solidFill>
                  <a:srgbClr val="F5F5F5"/>
                </a:solidFill>
                <a:latin typeface="League Gothic"/>
                <a:ea typeface="League Gothic"/>
                <a:cs typeface="League Gothic"/>
                <a:sym typeface="League Gothic"/>
              </a:rPr>
              <a:t>Afirmación – Me prometiste tal cosa en tal tiempo…</a:t>
            </a:r>
          </a:p>
          <a:p>
            <a:pPr algn="l" marL="988001" indent="-329334" lvl="2">
              <a:lnSpc>
                <a:spcPts val="5559"/>
              </a:lnSpc>
              <a:buFont typeface="Arial"/>
              <a:buChar char="⚬"/>
            </a:pPr>
            <a:r>
              <a:rPr lang="en-US" sz="4679">
                <a:solidFill>
                  <a:srgbClr val="F5F5F5"/>
                </a:solidFill>
                <a:latin typeface="League Gothic"/>
                <a:ea typeface="League Gothic"/>
                <a:cs typeface="League Gothic"/>
                <a:sym typeface="League Gothic"/>
              </a:rPr>
              <a:t>Afirmación – No cumpliste tu promesa </a:t>
            </a:r>
          </a:p>
          <a:p>
            <a:pPr algn="l" marL="988001" indent="-329334" lvl="2">
              <a:lnSpc>
                <a:spcPts val="5559"/>
              </a:lnSpc>
              <a:buFont typeface="Arial"/>
              <a:buChar char="⚬"/>
            </a:pPr>
            <a:r>
              <a:rPr lang="en-US" sz="4679">
                <a:solidFill>
                  <a:srgbClr val="F5F5F5"/>
                </a:solidFill>
                <a:latin typeface="League Gothic"/>
                <a:ea typeface="League Gothic"/>
                <a:cs typeface="League Gothic"/>
                <a:sym typeface="League Gothic"/>
              </a:rPr>
              <a:t>Declaración – Me vi perjudicado así y así por tu incumplimiento (fundar el juico con afirmaciones)</a:t>
            </a:r>
          </a:p>
          <a:p>
            <a:pPr algn="l" marL="988001" indent="-329334" lvl="2">
              <a:lnSpc>
                <a:spcPts val="5559"/>
              </a:lnSpc>
              <a:buFont typeface="Arial"/>
              <a:buChar char="⚬"/>
            </a:pPr>
            <a:r>
              <a:rPr lang="en-US" sz="4679">
                <a:solidFill>
                  <a:srgbClr val="F5F5F5"/>
                </a:solidFill>
                <a:latin typeface="League Gothic"/>
                <a:ea typeface="League Gothic"/>
                <a:cs typeface="League Gothic"/>
                <a:sym typeface="League Gothic"/>
              </a:rPr>
              <a:t>Declaración – Te hago responsable por esos perjuicios</a:t>
            </a:r>
          </a:p>
          <a:p>
            <a:pPr algn="l" marL="988001" indent="-329334" lvl="2">
              <a:lnSpc>
                <a:spcPts val="5559"/>
              </a:lnSpc>
              <a:buFont typeface="Arial"/>
              <a:buChar char="⚬"/>
            </a:pPr>
            <a:r>
              <a:rPr lang="en-US" sz="4679">
                <a:solidFill>
                  <a:srgbClr val="F5F5F5"/>
                </a:solidFill>
                <a:latin typeface="League Gothic"/>
                <a:ea typeface="League Gothic"/>
                <a:cs typeface="League Gothic"/>
                <a:sym typeface="League Gothic"/>
              </a:rPr>
              <a:t>Pedido – Para hacerte responsable de estos perjuicios te pido a, b y c.</a:t>
            </a:r>
          </a:p>
          <a:p>
            <a:pPr algn="l" marL="988001" indent="-329334" lvl="2">
              <a:lnSpc>
                <a:spcPts val="5559"/>
              </a:lnSpc>
              <a:buFont typeface="Arial"/>
              <a:buChar char="⚬"/>
            </a:pPr>
            <a:r>
              <a:rPr lang="en-US" sz="4679">
                <a:solidFill>
                  <a:srgbClr val="F5F5F5"/>
                </a:solidFill>
                <a:latin typeface="League Gothic"/>
                <a:ea typeface="League Gothic"/>
                <a:cs typeface="League Gothic"/>
                <a:sym typeface="League Gothic"/>
              </a:rPr>
              <a:t>Declaración – (Si la respuesta es positiva) Gracias</a:t>
            </a:r>
          </a:p>
          <a:p>
            <a:pPr algn="l" marL="988001" indent="-329334" lvl="2">
              <a:lnSpc>
                <a:spcPts val="3965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0">
            <a:off x="11705533" y="545200"/>
            <a:ext cx="2058254" cy="1543690"/>
            <a:chOff x="0" y="0"/>
            <a:chExt cx="2744339" cy="205825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744343" cy="2058289"/>
            </a:xfrm>
            <a:custGeom>
              <a:avLst/>
              <a:gdLst/>
              <a:ahLst/>
              <a:cxnLst/>
              <a:rect r="r" b="b" t="t" l="l"/>
              <a:pathLst>
                <a:path h="2058289" w="2744343">
                  <a:moveTo>
                    <a:pt x="0" y="0"/>
                  </a:moveTo>
                  <a:lnTo>
                    <a:pt x="2744343" y="0"/>
                  </a:lnTo>
                  <a:lnTo>
                    <a:pt x="2744343" y="2058289"/>
                  </a:lnTo>
                  <a:lnTo>
                    <a:pt x="0" y="2058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1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203947" y="8070542"/>
            <a:ext cx="1635437" cy="1635437"/>
            <a:chOff x="0" y="0"/>
            <a:chExt cx="2180583" cy="218058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180590" cy="2180590"/>
            </a:xfrm>
            <a:custGeom>
              <a:avLst/>
              <a:gdLst/>
              <a:ahLst/>
              <a:cxnLst/>
              <a:rect r="r" b="b" t="t" l="l"/>
              <a:pathLst>
                <a:path h="2180590" w="2180590">
                  <a:moveTo>
                    <a:pt x="0" y="0"/>
                  </a:moveTo>
                  <a:lnTo>
                    <a:pt x="2180590" y="0"/>
                  </a:lnTo>
                  <a:lnTo>
                    <a:pt x="2180590" y="2180590"/>
                  </a:lnTo>
                  <a:lnTo>
                    <a:pt x="0" y="21805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387917" y="0"/>
            <a:ext cx="11900083" cy="10287000"/>
            <a:chOff x="0" y="0"/>
            <a:chExt cx="15866778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11777" t="0" r="11777" b="0"/>
            <a:stretch>
              <a:fillRect/>
            </a:stretch>
          </p:blipFill>
          <p:spPr>
            <a:xfrm flipH="false" flipV="false">
              <a:off x="0" y="0"/>
              <a:ext cx="15866778" cy="13716000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5400000">
            <a:off x="41151" y="-41151"/>
            <a:ext cx="10287000" cy="10369302"/>
            <a:chOff x="0" y="0"/>
            <a:chExt cx="3130550" cy="315559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130550" cy="3155596"/>
            </a:xfrm>
            <a:custGeom>
              <a:avLst/>
              <a:gdLst/>
              <a:ahLst/>
              <a:cxnLst/>
              <a:rect r="r" b="b" t="t" l="l"/>
              <a:pathLst>
                <a:path h="3155596" w="3130550">
                  <a:moveTo>
                    <a:pt x="0" y="1123950"/>
                  </a:moveTo>
                  <a:lnTo>
                    <a:pt x="0" y="3155596"/>
                  </a:lnTo>
                  <a:lnTo>
                    <a:pt x="3130550" y="3155596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0741BA"/>
            </a:solidFill>
          </p:spPr>
        </p:sp>
      </p:grpSp>
      <p:grpSp>
        <p:nvGrpSpPr>
          <p:cNvPr name="Group 6" id="6"/>
          <p:cNvGrpSpPr/>
          <p:nvPr/>
        </p:nvGrpSpPr>
        <p:grpSpPr>
          <a:xfrm rot="5400000">
            <a:off x="3423372" y="3341070"/>
            <a:ext cx="3522559" cy="10369302"/>
            <a:chOff x="0" y="0"/>
            <a:chExt cx="3130550" cy="921535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130550" cy="9215352"/>
            </a:xfrm>
            <a:custGeom>
              <a:avLst/>
              <a:gdLst/>
              <a:ahLst/>
              <a:cxnLst/>
              <a:rect r="r" b="b" t="t" l="l"/>
              <a:pathLst>
                <a:path h="9215352" w="3130550">
                  <a:moveTo>
                    <a:pt x="0" y="1123950"/>
                  </a:moveTo>
                  <a:lnTo>
                    <a:pt x="0" y="9215352"/>
                  </a:lnTo>
                  <a:lnTo>
                    <a:pt x="3130550" y="9215352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1895D2"/>
            </a:solid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299219" y="233678"/>
            <a:ext cx="2317469" cy="1880872"/>
          </a:xfrm>
          <a:custGeom>
            <a:avLst/>
            <a:gdLst/>
            <a:ahLst/>
            <a:cxnLst/>
            <a:rect r="r" b="b" t="t" l="l"/>
            <a:pathLst>
              <a:path h="1880872" w="2317469">
                <a:moveTo>
                  <a:pt x="0" y="0"/>
                </a:moveTo>
                <a:lnTo>
                  <a:pt x="2317470" y="0"/>
                </a:lnTo>
                <a:lnTo>
                  <a:pt x="2317470" y="1880872"/>
                </a:lnTo>
                <a:lnTo>
                  <a:pt x="0" y="18808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13047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-2732529" y="7595235"/>
            <a:ext cx="15316200" cy="2482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80"/>
              </a:lnSpc>
            </a:pPr>
            <a:r>
              <a:rPr lang="en-US" sz="6000">
                <a:solidFill>
                  <a:srgbClr val="F5F5F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MUCHAS </a:t>
            </a:r>
          </a:p>
          <a:p>
            <a:pPr algn="ctr">
              <a:lnSpc>
                <a:spcPts val="6480"/>
              </a:lnSpc>
            </a:pPr>
            <a:r>
              <a:rPr lang="en-US" sz="6000">
                <a:solidFill>
                  <a:srgbClr val="F5F5F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GRACIAS!</a:t>
            </a:r>
          </a:p>
          <a:p>
            <a:pPr algn="ctr">
              <a:lnSpc>
                <a:spcPts val="6480"/>
              </a:lnSpc>
            </a:pPr>
          </a:p>
        </p:txBody>
      </p:sp>
    </p:spTree>
  </p:cSld>
  <p:clrMapOvr>
    <a:masterClrMapping/>
  </p:clrMapOvr>
  <p:transition spd="fast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DAG5zqqpZ9M</dc:identifier>
  <dcterms:modified xsi:type="dcterms:W3CDTF">2011-08-01T06:04:30Z</dcterms:modified>
  <cp:revision>1</cp:revision>
  <dc:title>POP Humana.pptx</dc:title>
</cp:coreProperties>
</file>